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6679-EC15-48D2-B18F-353B285A6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Európska únia: </a:t>
            </a:r>
            <a:br>
              <a:rPr lang="sk-SK" dirty="0"/>
            </a:br>
            <a:r>
              <a:rPr lang="pt-BR" dirty="0"/>
              <a:t>Medzi </a:t>
            </a:r>
            <a:r>
              <a:rPr lang="pt-BR" b="1" dirty="0"/>
              <a:t>demokraciou</a:t>
            </a:r>
            <a:r>
              <a:rPr lang="pt-BR" dirty="0"/>
              <a:t> </a:t>
            </a:r>
            <a:br>
              <a:rPr lang="sk-SK" dirty="0"/>
            </a:br>
            <a:r>
              <a:rPr lang="pt-BR" dirty="0"/>
              <a:t>a </a:t>
            </a:r>
            <a:r>
              <a:rPr lang="pt-BR" b="1" dirty="0"/>
              <a:t>extrémizmom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A1D72-2F20-4011-8947-33FAF00986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6.október 2017				Mgr. Gabriel </a:t>
            </a:r>
            <a:r>
              <a:rPr lang="sk-SK" dirty="0" err="1"/>
              <a:t>eštok</a:t>
            </a:r>
            <a:r>
              <a:rPr lang="sk-SK" dirty="0"/>
              <a:t>, PhD. </a:t>
            </a:r>
          </a:p>
        </p:txBody>
      </p:sp>
    </p:spTree>
    <p:extLst>
      <p:ext uri="{BB962C8B-B14F-4D97-AF65-F5344CB8AC3E}">
        <p14:creationId xmlns:p14="http://schemas.microsoft.com/office/powerpoint/2010/main" val="209119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E4292-E9B8-4F90-993C-3457602E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220" y="1714501"/>
            <a:ext cx="5166360" cy="2857500"/>
          </a:xfrm>
        </p:spPr>
        <p:txBody>
          <a:bodyPr>
            <a:normAutofit fontScale="90000"/>
          </a:bodyPr>
          <a:lstStyle/>
          <a:p>
            <a:r>
              <a:rPr lang="sk-SK" sz="13800" b="1" dirty="0"/>
              <a:t>OBČAN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6B8975-0566-4EA7-BF72-F5C3624E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0" y="2171700"/>
            <a:ext cx="5234940" cy="3148754"/>
          </a:xfrm>
        </p:spPr>
        <p:txBody>
          <a:bodyPr>
            <a:normAutofit/>
          </a:bodyPr>
          <a:lstStyle/>
          <a:p>
            <a:r>
              <a:rPr lang="sk-SK" sz="6000" dirty="0"/>
              <a:t>1) vzdelaný </a:t>
            </a:r>
          </a:p>
          <a:p>
            <a:r>
              <a:rPr lang="sk-SK" sz="6000" dirty="0"/>
              <a:t>2) informovaný</a:t>
            </a:r>
          </a:p>
          <a:p>
            <a:r>
              <a:rPr lang="sk-SK" sz="6000" dirty="0"/>
              <a:t>3) aktívny</a:t>
            </a:r>
          </a:p>
        </p:txBody>
      </p:sp>
    </p:spTree>
    <p:extLst>
      <p:ext uri="{BB962C8B-B14F-4D97-AF65-F5344CB8AC3E}">
        <p14:creationId xmlns:p14="http://schemas.microsoft.com/office/powerpoint/2010/main" val="1361105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A40ED4-FFCF-46C0-AFE2-76A597682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A6D7ED-DB4C-4539-902F-C80337C0D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305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7888E-D8B4-4384-9D73-6AA6129B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Extrémizmus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568E0E-25DB-4EE7-B0CC-15DE673D7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3600" dirty="0"/>
              <a:t>„konanie a aktivity vychádzajúce z postojov krajne vyhrotenej, demokratickému systému nepriateľskej ideológie,  ktoré či už priamo, alebo v určitom časovom horizonte </a:t>
            </a:r>
            <a:r>
              <a:rPr lang="sk-SK" sz="3600" b="1" dirty="0"/>
              <a:t>deštruktívne pôsobia na existujúci demokratický systém </a:t>
            </a:r>
            <a:r>
              <a:rPr lang="sk-SK" sz="3600" dirty="0"/>
              <a:t>a </a:t>
            </a:r>
            <a:r>
              <a:rPr lang="sk-SK" sz="3600" b="1" dirty="0"/>
              <a:t>snažia sa ho nahradiť systémom typu totalitného režimu alebo diktatúry</a:t>
            </a:r>
            <a:r>
              <a:rPr lang="sk-SK" sz="3600" dirty="0"/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4807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ok vyhľadávania obrázkov pre dopyt europe map extremists parties kotleba">
            <a:extLst>
              <a:ext uri="{FF2B5EF4-FFF2-40B4-BE49-F238E27FC236}">
                <a16:creationId xmlns:a16="http://schemas.microsoft.com/office/drawing/2014/main" id="{C32C20D0-3A82-4BBC-9EEB-38602942F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" b="8213"/>
          <a:stretch/>
        </p:blipFill>
        <p:spPr bwMode="auto">
          <a:xfrm>
            <a:off x="2999408" y="119270"/>
            <a:ext cx="6422888" cy="60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93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ok vyhľadávania obrázkov pre dopyt kotleba cigáni">
            <a:extLst>
              <a:ext uri="{FF2B5EF4-FFF2-40B4-BE49-F238E27FC236}">
                <a16:creationId xmlns:a16="http://schemas.microsoft.com/office/drawing/2014/main" id="{D3FC3111-BF42-42DF-9E96-290C4D19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6" y="3408692"/>
            <a:ext cx="6059443" cy="285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front national immigration">
            <a:extLst>
              <a:ext uri="{FF2B5EF4-FFF2-40B4-BE49-F238E27FC236}">
                <a16:creationId xmlns:a16="http://schemas.microsoft.com/office/drawing/2014/main" id="{17DF82F5-B711-44E1-88EB-6D06B018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864" y="750039"/>
            <a:ext cx="3940016" cy="551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ok vyhľadávania obrázkov pre dopyt alternative für deutschland">
            <a:extLst>
              <a:ext uri="{FF2B5EF4-FFF2-40B4-BE49-F238E27FC236}">
                <a16:creationId xmlns:a16="http://schemas.microsoft.com/office/drawing/2014/main" id="{1F1A955F-3F13-47F8-9CBD-84D2BEFD4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97" y="114300"/>
            <a:ext cx="3470968" cy="34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3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úvisiaci obrázok">
            <a:extLst>
              <a:ext uri="{FF2B5EF4-FFF2-40B4-BE49-F238E27FC236}">
                <a16:creationId xmlns:a16="http://schemas.microsoft.com/office/drawing/2014/main" id="{2DFC80A7-5DB9-47EE-A82E-57864337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0" y="241980"/>
            <a:ext cx="3781140" cy="54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ok vyhľadávania obrázkov pre dopyt jobbik immigration">
            <a:extLst>
              <a:ext uri="{FF2B5EF4-FFF2-40B4-BE49-F238E27FC236}">
                <a16:creationId xmlns:a16="http://schemas.microsoft.com/office/drawing/2014/main" id="{B377ADFB-3D77-4659-A40E-8DC252A1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86" y="241980"/>
            <a:ext cx="3826695" cy="54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ok vyhľadávania obrázkov pre dopyt anti immigration propaganda political parties">
            <a:extLst>
              <a:ext uri="{FF2B5EF4-FFF2-40B4-BE49-F238E27FC236}">
                <a16:creationId xmlns:a16="http://schemas.microsoft.com/office/drawing/2014/main" id="{7771BFD4-8F2F-46B8-A64C-7E1BECCF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29" y="241980"/>
            <a:ext cx="3644472" cy="546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9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ok vyhľadávania obrázkov pre dopyt alternative fuer deutschland migration">
            <a:extLst>
              <a:ext uri="{FF2B5EF4-FFF2-40B4-BE49-F238E27FC236}">
                <a16:creationId xmlns:a16="http://schemas.microsoft.com/office/drawing/2014/main" id="{F15DBB37-1B27-4A5D-A149-B6D5C6FAF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93" y="91440"/>
            <a:ext cx="3073877" cy="40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ok vyhľadávania obrázkov pre dopyt ĽSNS migrácia">
            <a:extLst>
              <a:ext uri="{FF2B5EF4-FFF2-40B4-BE49-F238E27FC236}">
                <a16:creationId xmlns:a16="http://schemas.microsoft.com/office/drawing/2014/main" id="{50FC4BCF-B5A7-4B5F-95A5-F6785F29E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9925" r="5225" b="13467"/>
          <a:stretch/>
        </p:blipFill>
        <p:spPr bwMode="auto">
          <a:xfrm>
            <a:off x="572690" y="344805"/>
            <a:ext cx="55778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front national eu">
            <a:extLst>
              <a:ext uri="{FF2B5EF4-FFF2-40B4-BE49-F238E27FC236}">
                <a16:creationId xmlns:a16="http://schemas.microsoft.com/office/drawing/2014/main" id="{41820C35-D2E0-42B9-81B6-EF79D7BF1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55" y="1807845"/>
            <a:ext cx="3157538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anti eu poster">
            <a:extLst>
              <a:ext uri="{FF2B5EF4-FFF2-40B4-BE49-F238E27FC236}">
                <a16:creationId xmlns:a16="http://schemas.microsoft.com/office/drawing/2014/main" id="{E5A0A78E-B382-4AA5-89AE-D86F783D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80" y="3415665"/>
            <a:ext cx="54292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5FF5C-662B-4222-97D9-65ADC8D2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Hlasovanie prvovoličov (18-21)vo voľbách </a:t>
            </a:r>
            <a:br>
              <a:rPr lang="sk-SK" dirty="0"/>
            </a:br>
            <a:r>
              <a:rPr lang="sk-SK" dirty="0"/>
              <a:t>do NR SR 2016</a:t>
            </a:r>
          </a:p>
        </p:txBody>
      </p:sp>
      <p:pic>
        <p:nvPicPr>
          <p:cNvPr id="4" name="Picture 2" descr="Výsledok vyhľadávania obrázkov pre dopyt kotleba prvovoliči">
            <a:extLst>
              <a:ext uri="{FF2B5EF4-FFF2-40B4-BE49-F238E27FC236}">
                <a16:creationId xmlns:a16="http://schemas.microsoft.com/office/drawing/2014/main" id="{49E6C505-897D-491B-849B-6914442E9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2771"/>
          <a:stretch/>
        </p:blipFill>
        <p:spPr bwMode="auto">
          <a:xfrm>
            <a:off x="1205949" y="1777115"/>
            <a:ext cx="9815540" cy="453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0EBC2-33AF-420D-BBC9-00FB8B75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dirty="0"/>
              <a:t>Sekundárny analfabetizmus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14772F-DAF1-4FCD-8DD6-8C0A7A9F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3583094"/>
          </a:xfrm>
        </p:spPr>
        <p:txBody>
          <a:bodyPr>
            <a:normAutofit/>
          </a:bodyPr>
          <a:lstStyle/>
          <a:p>
            <a:r>
              <a:rPr lang="sk-SK" sz="3600" dirty="0"/>
              <a:t>A) </a:t>
            </a:r>
            <a:r>
              <a:rPr lang="sk-SK" sz="3600" b="1" dirty="0"/>
              <a:t>nezáujem</a:t>
            </a:r>
            <a:r>
              <a:rPr lang="sk-SK" sz="3600" dirty="0"/>
              <a:t> o veci verejné</a:t>
            </a:r>
          </a:p>
          <a:p>
            <a:r>
              <a:rPr lang="sk-SK" sz="3600" dirty="0"/>
              <a:t>B) </a:t>
            </a:r>
            <a:r>
              <a:rPr lang="sk-SK" sz="3600" b="1" dirty="0"/>
              <a:t>nedostatok</a:t>
            </a:r>
            <a:r>
              <a:rPr lang="sk-SK" sz="3600" dirty="0"/>
              <a:t> informácií, </a:t>
            </a:r>
            <a:r>
              <a:rPr lang="sk-SK" sz="3600" b="1" dirty="0"/>
              <a:t>nepochopenie</a:t>
            </a:r>
            <a:r>
              <a:rPr lang="sk-SK" sz="3600" dirty="0"/>
              <a:t> informácií</a:t>
            </a:r>
          </a:p>
        </p:txBody>
      </p:sp>
      <p:pic>
        <p:nvPicPr>
          <p:cNvPr id="7172" name="Picture 4" descr="Súvisiaci obrázok">
            <a:extLst>
              <a:ext uri="{FF2B5EF4-FFF2-40B4-BE49-F238E27FC236}">
                <a16:creationId xmlns:a16="http://schemas.microsoft.com/office/drawing/2014/main" id="{6760AD2B-44F6-45E6-B5B1-D1283D18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40" y="3726571"/>
            <a:ext cx="5897880" cy="218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7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Rectangle 92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9232" name="Rectangle 142">
            <a:extLst>
              <a:ext uri="{FF2B5EF4-FFF2-40B4-BE49-F238E27FC236}">
                <a16:creationId xmlns:a16="http://schemas.microsoft.com/office/drawing/2014/main" id="{F240A2FC-E2C3-458D-96B4-5DF9028D93A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3" name="Rectangle 144">
            <a:extLst>
              <a:ext uri="{FF2B5EF4-FFF2-40B4-BE49-F238E27FC236}">
                <a16:creationId xmlns:a16="http://schemas.microsoft.com/office/drawing/2014/main" id="{5F097929-F3D6-4D1F-8AFC-CF348171A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34" name="Straight Connector 146">
            <a:extLst>
              <a:ext uri="{FF2B5EF4-FFF2-40B4-BE49-F238E27FC236}">
                <a16:creationId xmlns:a16="http://schemas.microsoft.com/office/drawing/2014/main" id="{43074C91-9045-414B-B5F9-567DAE3EED2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235" name="Rectangle 148">
            <a:extLst>
              <a:ext uri="{FF2B5EF4-FFF2-40B4-BE49-F238E27FC236}">
                <a16:creationId xmlns:a16="http://schemas.microsoft.com/office/drawing/2014/main" id="{34461041-8413-4023-ABA7-9E499B0AD9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6" name="Rectangle 150">
            <a:extLst>
              <a:ext uri="{FF2B5EF4-FFF2-40B4-BE49-F238E27FC236}">
                <a16:creationId xmlns:a16="http://schemas.microsoft.com/office/drawing/2014/main" id="{95635077-9890-4CC8-9792-28743EBFE0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7" name="Rectangle 152">
            <a:extLst>
              <a:ext uri="{FF2B5EF4-FFF2-40B4-BE49-F238E27FC236}">
                <a16:creationId xmlns:a16="http://schemas.microsoft.com/office/drawing/2014/main" id="{D841E764-4629-49E0-994A-6F92FEFB9B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05BCF04-4702-43D0-BE8F-DBF6C2F6513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2" descr="https://cdn.static-economist.com/sites/default/files/20140531_EUC155_595.png">
            <a:extLst>
              <a:ext uri="{FF2B5EF4-FFF2-40B4-BE49-F238E27FC236}">
                <a16:creationId xmlns:a16="http://schemas.microsoft.com/office/drawing/2014/main" id="{0913F5A9-9492-44DC-A4CA-F47E4B537C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1"/>
          <a:stretch/>
        </p:blipFill>
        <p:spPr bwMode="auto">
          <a:xfrm>
            <a:off x="635457" y="804129"/>
            <a:ext cx="10916463" cy="30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FF9C52-D88C-4E1B-8495-6EDDED3F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783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</TotalTime>
  <Words>86</Words>
  <Application>Microsoft Office PowerPoint</Application>
  <PresentationFormat>Širokouhlá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Retrospektíva</vt:lpstr>
      <vt:lpstr>Európska únia:  Medzi demokraciou  a extrémizmom</vt:lpstr>
      <vt:lpstr>Extrémizmus</vt:lpstr>
      <vt:lpstr>Prezentácia programu PowerPoint</vt:lpstr>
      <vt:lpstr>Prezentácia programu PowerPoint</vt:lpstr>
      <vt:lpstr>Prezentácia programu PowerPoint</vt:lpstr>
      <vt:lpstr>Prezentácia programu PowerPoint</vt:lpstr>
      <vt:lpstr>Hlasovanie prvovoličov (18-21)vo voľbách  do NR SR 2016</vt:lpstr>
      <vt:lpstr>Sekundárny analfabetizmus</vt:lpstr>
      <vt:lpstr>Prezentácia programu PowerPoint</vt:lpstr>
      <vt:lpstr>OBČAN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Európska únia:  Medzi demokraciou  a extrémizmom</dc:title>
  <dc:creator>Gabriel Eštok</dc:creator>
  <cp:lastModifiedBy>Gabriel Eštok</cp:lastModifiedBy>
  <cp:revision>10</cp:revision>
  <dcterms:created xsi:type="dcterms:W3CDTF">2017-10-04T19:23:47Z</dcterms:created>
  <dcterms:modified xsi:type="dcterms:W3CDTF">2017-10-04T21:41:50Z</dcterms:modified>
</cp:coreProperties>
</file>