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 id="2147483754" r:id="rId3"/>
  </p:sldMasterIdLst>
  <p:notesMasterIdLst>
    <p:notesMasterId r:id="rId15"/>
  </p:notesMasterIdLst>
  <p:sldIdLst>
    <p:sldId id="292" r:id="rId4"/>
    <p:sldId id="264" r:id="rId5"/>
    <p:sldId id="266" r:id="rId6"/>
    <p:sldId id="288" r:id="rId7"/>
    <p:sldId id="289" r:id="rId8"/>
    <p:sldId id="295" r:id="rId9"/>
    <p:sldId id="296" r:id="rId10"/>
    <p:sldId id="273" r:id="rId11"/>
    <p:sldId id="274" r:id="rId12"/>
    <p:sldId id="272" r:id="rId13"/>
    <p:sldId id="290" r:id="rId14"/>
  </p:sldIdLst>
  <p:sldSz cx="13004800" cy="9753600"/>
  <p:notesSz cx="6858000" cy="9144000"/>
  <p:defaultTextStyle>
    <a:lvl1pPr algn="ctr" defTabSz="584200">
      <a:defRPr sz="4000">
        <a:latin typeface="Avenir Light"/>
        <a:ea typeface="Avenir Light"/>
        <a:cs typeface="Avenir Light"/>
        <a:sym typeface="Avenir Light"/>
      </a:defRPr>
    </a:lvl1pPr>
    <a:lvl2pPr algn="ctr" defTabSz="584200">
      <a:defRPr sz="4000">
        <a:latin typeface="Avenir Light"/>
        <a:ea typeface="Avenir Light"/>
        <a:cs typeface="Avenir Light"/>
        <a:sym typeface="Avenir Light"/>
      </a:defRPr>
    </a:lvl2pPr>
    <a:lvl3pPr algn="ctr" defTabSz="584200">
      <a:defRPr sz="4000">
        <a:latin typeface="Avenir Light"/>
        <a:ea typeface="Avenir Light"/>
        <a:cs typeface="Avenir Light"/>
        <a:sym typeface="Avenir Light"/>
      </a:defRPr>
    </a:lvl3pPr>
    <a:lvl4pPr algn="ctr" defTabSz="584200">
      <a:defRPr sz="4000">
        <a:latin typeface="Avenir Light"/>
        <a:ea typeface="Avenir Light"/>
        <a:cs typeface="Avenir Light"/>
        <a:sym typeface="Avenir Light"/>
      </a:defRPr>
    </a:lvl4pPr>
    <a:lvl5pPr algn="ctr" defTabSz="584200">
      <a:defRPr sz="4000">
        <a:latin typeface="Avenir Light"/>
        <a:ea typeface="Avenir Light"/>
        <a:cs typeface="Avenir Light"/>
        <a:sym typeface="Avenir Light"/>
      </a:defRPr>
    </a:lvl5pPr>
    <a:lvl6pPr algn="ctr" defTabSz="584200">
      <a:defRPr sz="4000">
        <a:latin typeface="Avenir Light"/>
        <a:ea typeface="Avenir Light"/>
        <a:cs typeface="Avenir Light"/>
        <a:sym typeface="Avenir Light"/>
      </a:defRPr>
    </a:lvl6pPr>
    <a:lvl7pPr algn="ctr" defTabSz="584200">
      <a:defRPr sz="4000">
        <a:latin typeface="Avenir Light"/>
        <a:ea typeface="Avenir Light"/>
        <a:cs typeface="Avenir Light"/>
        <a:sym typeface="Avenir Light"/>
      </a:defRPr>
    </a:lvl7pPr>
    <a:lvl8pPr algn="ctr" defTabSz="584200">
      <a:defRPr sz="4000">
        <a:latin typeface="Avenir Light"/>
        <a:ea typeface="Avenir Light"/>
        <a:cs typeface="Avenir Light"/>
        <a:sym typeface="Avenir Light"/>
      </a:defRPr>
    </a:lvl8pPr>
    <a:lvl9pPr algn="ctr" defTabSz="584200">
      <a:defRPr sz="4000">
        <a:latin typeface="Avenir Light"/>
        <a:ea typeface="Avenir Light"/>
        <a:cs typeface="Avenir Light"/>
        <a:sym typeface="Avenir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BD3E7"/>
          </a:solidFill>
        </a:fill>
      </a:tcStyle>
    </a:wholeTbl>
    <a:band2H>
      <a:tcTxStyle/>
      <a:tcStyle>
        <a:tcBdr/>
        <a:fill>
          <a:solidFill>
            <a:srgbClr val="E7EAF3"/>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B6BBC"/>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B6BBC"/>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1B6BBC"/>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ACA"/>
          </a:solidFill>
        </a:fill>
      </a:tcStyle>
    </a:wholeTbl>
    <a:band2H>
      <a:tcTxStyle/>
      <a:tcStyle>
        <a:tcBdr/>
        <a:fill>
          <a:solidFill>
            <a:srgbClr val="E8EDE7"/>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18C15"/>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18C15"/>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18C15"/>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4CCE9"/>
          </a:solidFill>
        </a:fill>
      </a:tcStyle>
    </a:wholeTbl>
    <a:band2H>
      <a:tcTxStyle/>
      <a:tcStyle>
        <a:tcBdr/>
        <a:fill>
          <a:solidFill>
            <a:srgbClr val="F2E7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130C2"/>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130C2"/>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130C2"/>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B6BBC"/>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1B6BBC"/>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288" y="-192"/>
      </p:cViewPr>
      <p:guideLst>
        <p:guide orient="horz" pos="895"/>
        <p:guide pos="403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071571366"/>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bg>
      <p:bgPr>
        <a:solidFill>
          <a:srgbClr val="000000"/>
        </a:solidFill>
        <a:effectLst/>
      </p:bgPr>
    </p:bg>
    <p:spTree>
      <p:nvGrpSpPr>
        <p:cNvPr id="1" name=""/>
        <p:cNvGrpSpPr/>
        <p:nvPr/>
      </p:nvGrpSpPr>
      <p:grpSpPr>
        <a:xfrm>
          <a:off x="0" y="0"/>
          <a:ext cx="0" cy="0"/>
          <a:chOff x="0" y="0"/>
          <a:chExt cx="0" cy="0"/>
        </a:xfrm>
      </p:grpSpPr>
      <p:sp>
        <p:nvSpPr>
          <p:cNvPr id="15" name="Shape 15"/>
          <p:cNvSpPr>
            <a:spLocks noGrp="1"/>
          </p:cNvSpPr>
          <p:nvPr>
            <p:ph type="title"/>
          </p:nvPr>
        </p:nvSpPr>
        <p:spPr>
          <a:xfrm>
            <a:off x="660400" y="3759200"/>
            <a:ext cx="11684000" cy="2222500"/>
          </a:xfrm>
          <a:prstGeom prst="rect">
            <a:avLst/>
          </a:prstGeom>
        </p:spPr>
        <p:txBody>
          <a:bodyPr lIns="0" tIns="0" rIns="0" bIns="0">
            <a:normAutofit/>
          </a:bodyPr>
          <a:lstStyle>
            <a:lvl1pPr algn="l" defTabSz="584200">
              <a:defRPr sz="6200" cap="all" spc="992">
                <a:solidFill>
                  <a:srgbClr val="FDA600"/>
                </a:solidFill>
                <a:latin typeface="Avenir Light"/>
                <a:ea typeface="Avenir Light"/>
                <a:cs typeface="Avenir Light"/>
                <a:sym typeface="Avenir Light"/>
              </a:defRPr>
            </a:lvl1pPr>
          </a:lstStyle>
          <a:p>
            <a:pPr lvl="0">
              <a:defRPr sz="1800" cap="none" spc="0">
                <a:solidFill>
                  <a:srgbClr val="000000"/>
                </a:solidFill>
              </a:defRPr>
            </a:pPr>
            <a:r>
              <a:rPr sz="6200" cap="all" spc="992">
                <a:solidFill>
                  <a:srgbClr val="FDA600"/>
                </a:solidFill>
              </a:rPr>
              <a:t>Title Text</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a:spLocks noGrp="1"/>
          </p:cNvSpPr>
          <p:nvPr>
            <p:ph type="title"/>
          </p:nvPr>
        </p:nvSpPr>
        <p:spPr>
          <a:xfrm>
            <a:off x="660400" y="4292600"/>
            <a:ext cx="11684000" cy="2222500"/>
          </a:xfrm>
          <a:prstGeom prst="rect">
            <a:avLst/>
          </a:prstGeom>
        </p:spPr>
        <p:txBody>
          <a:bodyPr/>
          <a:lstStyle>
            <a:lvl1pPr>
              <a:defRPr sz="6200" spc="992"/>
            </a:lvl1pPr>
          </a:lstStyle>
          <a:p>
            <a:r>
              <a:t>Title Text</a:t>
            </a:r>
          </a:p>
        </p:txBody>
      </p:sp>
      <p:sp>
        <p:nvSpPr>
          <p:cNvPr id="12" name="Body Level One…"/>
          <p:cNvSpPr>
            <a:spLocks noGrp="1"/>
          </p:cNvSpPr>
          <p:nvPr>
            <p:ph type="body" sz="quarter" idx="1"/>
          </p:nvPr>
        </p:nvSpPr>
        <p:spPr>
          <a:xfrm>
            <a:off x="660400" y="3416300"/>
            <a:ext cx="11684000" cy="889000"/>
          </a:xfrm>
          <a:prstGeom prst="rect">
            <a:avLst/>
          </a:prstGeom>
        </p:spPr>
        <p:txBody>
          <a:bodyPr anchor="b"/>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2330662361"/>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21" name="Title Text"/>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22" name="Body Level One…"/>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1133676458"/>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Image"/>
          <p:cNvSpPr>
            <a:spLocks noGrp="1"/>
          </p:cNvSpPr>
          <p:nvPr>
            <p:ph type="pic" idx="13"/>
          </p:nvPr>
        </p:nvSpPr>
        <p:spPr>
          <a:xfrm>
            <a:off x="0" y="2717800"/>
            <a:ext cx="13004800" cy="7035800"/>
          </a:xfrm>
          <a:prstGeom prst="rect">
            <a:avLst/>
          </a:prstGeom>
        </p:spPr>
        <p:txBody>
          <a:bodyPr lIns="91439" tIns="45719" rIns="91439" bIns="45719" anchor="t">
            <a:noAutofit/>
          </a:bodyPr>
          <a:lstStyle/>
          <a:p>
            <a:endParaRPr/>
          </a:p>
        </p:txBody>
      </p:sp>
      <p:sp>
        <p:nvSpPr>
          <p:cNvPr id="31" name="Title Text"/>
          <p:cNvSpPr>
            <a:spLocks noGrp="1"/>
          </p:cNvSpPr>
          <p:nvPr>
            <p:ph type="title"/>
          </p:nvPr>
        </p:nvSpPr>
        <p:spPr>
          <a:xfrm>
            <a:off x="660400" y="1003300"/>
            <a:ext cx="11684000" cy="1460500"/>
          </a:xfrm>
          <a:prstGeom prst="rect">
            <a:avLst/>
          </a:prstGeom>
        </p:spPr>
        <p:txBody>
          <a:bodyPr/>
          <a:lstStyle>
            <a:lvl1pPr>
              <a:defRPr sz="6200" spc="992"/>
            </a:lvl1pPr>
          </a:lstStyle>
          <a:p>
            <a:r>
              <a:t>Title Text</a:t>
            </a:r>
          </a:p>
        </p:txBody>
      </p:sp>
      <p:sp>
        <p:nvSpPr>
          <p:cNvPr id="32" name="Body Level One…"/>
          <p:cNvSpPr>
            <a:spLocks noGrp="1"/>
          </p:cNvSpPr>
          <p:nvPr>
            <p:ph type="body" sz="quarter" idx="1"/>
          </p:nvPr>
        </p:nvSpPr>
        <p:spPr>
          <a:xfrm>
            <a:off x="660400" y="508000"/>
            <a:ext cx="11684000" cy="508000"/>
          </a:xfrm>
          <a:prstGeom prst="rect">
            <a:avLst/>
          </a:prstGeom>
        </p:spPr>
        <p:txBody>
          <a:bodyPr/>
          <a:lstStyle>
            <a:lvl1pPr marL="0" indent="0">
              <a:spcBef>
                <a:spcPts val="0"/>
              </a:spcBef>
              <a:buClrTx/>
              <a:buSzTx/>
              <a:buNone/>
              <a:defRPr sz="2400" cap="all" spc="384">
                <a:latin typeface="Avenir Book"/>
                <a:ea typeface="Avenir Book"/>
                <a:cs typeface="Avenir Book"/>
                <a:sym typeface="Avenir Book"/>
              </a:defRPr>
            </a:lvl1pPr>
            <a:lvl2pPr marL="0" indent="228600">
              <a:spcBef>
                <a:spcPts val="0"/>
              </a:spcBef>
              <a:buClrTx/>
              <a:buSzTx/>
              <a:buNone/>
              <a:defRPr sz="2400" cap="all" spc="384">
                <a:latin typeface="Avenir Book"/>
                <a:ea typeface="Avenir Book"/>
                <a:cs typeface="Avenir Book"/>
                <a:sym typeface="Avenir Book"/>
              </a:defRPr>
            </a:lvl2pPr>
            <a:lvl3pPr marL="0" indent="457200">
              <a:spcBef>
                <a:spcPts val="0"/>
              </a:spcBef>
              <a:buClrTx/>
              <a:buSzTx/>
              <a:buNone/>
              <a:defRPr sz="2400" cap="all" spc="384">
                <a:latin typeface="Avenir Book"/>
                <a:ea typeface="Avenir Book"/>
                <a:cs typeface="Avenir Book"/>
                <a:sym typeface="Avenir Book"/>
              </a:defRPr>
            </a:lvl3pPr>
            <a:lvl4pPr marL="0" indent="685800">
              <a:spcBef>
                <a:spcPts val="0"/>
              </a:spcBef>
              <a:buClrTx/>
              <a:buSzTx/>
              <a:buNone/>
              <a:defRPr sz="2400" cap="all" spc="384">
                <a:latin typeface="Avenir Book"/>
                <a:ea typeface="Avenir Book"/>
                <a:cs typeface="Avenir Book"/>
                <a:sym typeface="Avenir Book"/>
              </a:defRPr>
            </a:lvl4pPr>
            <a:lvl5pPr marL="0" indent="914400">
              <a:spcBef>
                <a:spcPts val="0"/>
              </a:spcBef>
              <a:buClrTx/>
              <a:buSzTx/>
              <a:buNone/>
              <a:defRPr sz="2400" cap="all" spc="384">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1109527270"/>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Title Text"/>
          <p:cNvSpPr>
            <a:spLocks noGrp="1"/>
          </p:cNvSpPr>
          <p:nvPr>
            <p:ph type="title"/>
          </p:nvPr>
        </p:nvSpPr>
        <p:spPr>
          <a:xfrm>
            <a:off x="660400" y="3759200"/>
            <a:ext cx="11684000" cy="2222500"/>
          </a:xfrm>
          <a:prstGeom prst="rect">
            <a:avLst/>
          </a:prstGeom>
        </p:spPr>
        <p:txBody>
          <a:bodyPr anchor="ctr"/>
          <a:lstStyle>
            <a:lvl1pPr>
              <a:defRPr sz="6200" spc="992"/>
            </a:lvl1pPr>
          </a:lstStyle>
          <a:p>
            <a:r>
              <a:t>Title Text</a:t>
            </a:r>
          </a:p>
        </p:txBody>
      </p:sp>
      <p:sp>
        <p:nvSpPr>
          <p:cNvPr id="41"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1133376297"/>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Image"/>
          <p:cNvSpPr>
            <a:spLocks noGrp="1"/>
          </p:cNvSpPr>
          <p:nvPr>
            <p:ph type="pic" idx="13"/>
          </p:nvPr>
        </p:nvSpPr>
        <p:spPr>
          <a:xfrm>
            <a:off x="6496050" y="6350"/>
            <a:ext cx="6502400" cy="9753600"/>
          </a:xfrm>
          <a:prstGeom prst="rect">
            <a:avLst/>
          </a:prstGeom>
        </p:spPr>
        <p:txBody>
          <a:bodyPr lIns="91439" tIns="45719" rIns="91439" bIns="45719" anchor="t">
            <a:noAutofit/>
          </a:bodyPr>
          <a:lstStyle/>
          <a:p>
            <a:endParaRPr/>
          </a:p>
        </p:txBody>
      </p:sp>
      <p:sp>
        <p:nvSpPr>
          <p:cNvPr id="49" name="Title Text"/>
          <p:cNvSpPr>
            <a:spLocks noGrp="1"/>
          </p:cNvSpPr>
          <p:nvPr>
            <p:ph type="title"/>
          </p:nvPr>
        </p:nvSpPr>
        <p:spPr>
          <a:xfrm>
            <a:off x="546100" y="4305300"/>
            <a:ext cx="5410200" cy="2984500"/>
          </a:xfrm>
          <a:prstGeom prst="rect">
            <a:avLst/>
          </a:prstGeom>
        </p:spPr>
        <p:txBody>
          <a:bodyPr/>
          <a:lstStyle/>
          <a:p>
            <a:r>
              <a:t>Title Text</a:t>
            </a:r>
          </a:p>
        </p:txBody>
      </p:sp>
      <p:sp>
        <p:nvSpPr>
          <p:cNvPr id="50" name="Body Level One…"/>
          <p:cNvSpPr>
            <a:spLocks noGrp="1"/>
          </p:cNvSpPr>
          <p:nvPr>
            <p:ph type="body" sz="quarter" idx="1"/>
          </p:nvPr>
        </p:nvSpPr>
        <p:spPr>
          <a:xfrm>
            <a:off x="546100" y="3429000"/>
            <a:ext cx="5410200" cy="889000"/>
          </a:xfrm>
          <a:prstGeom prst="rect">
            <a:avLst/>
          </a:prstGeom>
        </p:spPr>
        <p:txBody>
          <a:bodyPr/>
          <a:lstStyle>
            <a:lvl1pPr marL="0" indent="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214802416"/>
      </p:ext>
    </p:extLst>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Title Text"/>
          <p:cNvSpPr>
            <a:spLocks noGrp="1"/>
          </p:cNvSpPr>
          <p:nvPr>
            <p:ph type="title"/>
          </p:nvPr>
        </p:nvSpPr>
        <p:spPr>
          <a:prstGeom prst="rect">
            <a:avLst/>
          </a:prstGeom>
        </p:spPr>
        <p:txBody>
          <a:bodyPr/>
          <a:lstStyle/>
          <a:p>
            <a:r>
              <a:t>Title Text</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763659589"/>
      </p:ext>
    </p:extLst>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Title Text"/>
          <p:cNvSpPr>
            <a:spLocks noGrp="1"/>
          </p:cNvSpPr>
          <p:nvPr>
            <p:ph type="title"/>
          </p:nvPr>
        </p:nvSpPr>
        <p:spPr>
          <a:prstGeom prst="rect">
            <a:avLst/>
          </a:prstGeom>
        </p:spPr>
        <p:txBody>
          <a:bodyPr/>
          <a:lstStyle/>
          <a:p>
            <a:r>
              <a:t>Title Text</a:t>
            </a:r>
          </a:p>
        </p:txBody>
      </p:sp>
      <p:sp>
        <p:nvSpPr>
          <p:cNvPr id="6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1385775579"/>
      </p:ext>
    </p:extLst>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Image"/>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a:p>
        </p:txBody>
      </p:sp>
      <p:sp>
        <p:nvSpPr>
          <p:cNvPr id="76" name="Title Text"/>
          <p:cNvSpPr>
            <a:spLocks noGrp="1"/>
          </p:cNvSpPr>
          <p:nvPr>
            <p:ph type="title"/>
          </p:nvPr>
        </p:nvSpPr>
        <p:spPr>
          <a:xfrm>
            <a:off x="660400" y="609600"/>
            <a:ext cx="5080000" cy="1854200"/>
          </a:xfrm>
          <a:prstGeom prst="rect">
            <a:avLst/>
          </a:prstGeom>
        </p:spPr>
        <p:txBody>
          <a:bodyPr/>
          <a:lstStyle/>
          <a:p>
            <a:r>
              <a:t>Title Text</a:t>
            </a:r>
          </a:p>
        </p:txBody>
      </p:sp>
      <p:sp>
        <p:nvSpPr>
          <p:cNvPr id="77" name="Body Level One…"/>
          <p:cNvSpPr>
            <a:spLocks noGrp="1"/>
          </p:cNvSpPr>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2227977830"/>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a:spLocks noGrp="1"/>
          </p:cNvSpPr>
          <p:nvPr>
            <p:ph type="body" idx="1"/>
          </p:nvPr>
        </p:nvSpPr>
        <p:spPr>
          <a:xfrm>
            <a:off x="660400" y="1511300"/>
            <a:ext cx="11684000" cy="6718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4077262950"/>
      </p:ext>
    </p:extLst>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Image"/>
          <p:cNvSpPr>
            <a:spLocks noGrp="1"/>
          </p:cNvSpPr>
          <p:nvPr>
            <p:ph type="pic" sz="half" idx="13"/>
          </p:nvPr>
        </p:nvSpPr>
        <p:spPr>
          <a:xfrm>
            <a:off x="6502400" y="4879052"/>
            <a:ext cx="6502400" cy="4876801"/>
          </a:xfrm>
          <a:prstGeom prst="rect">
            <a:avLst/>
          </a:prstGeom>
        </p:spPr>
        <p:txBody>
          <a:bodyPr lIns="91439" tIns="45719" rIns="91439" bIns="45719" anchor="t">
            <a:noAutofit/>
          </a:bodyPr>
          <a:lstStyle/>
          <a:p>
            <a:endParaRPr/>
          </a:p>
        </p:txBody>
      </p:sp>
      <p:sp>
        <p:nvSpPr>
          <p:cNvPr id="94" name="Image"/>
          <p:cNvSpPr>
            <a:spLocks noGrp="1"/>
          </p:cNvSpPr>
          <p:nvPr>
            <p:ph type="pic" sz="half" idx="14"/>
          </p:nvPr>
        </p:nvSpPr>
        <p:spPr>
          <a:xfrm>
            <a:off x="6502400" y="0"/>
            <a:ext cx="6502400" cy="4876800"/>
          </a:xfrm>
          <a:prstGeom prst="rect">
            <a:avLst/>
          </a:prstGeom>
        </p:spPr>
        <p:txBody>
          <a:bodyPr lIns="91439" tIns="45719" rIns="91439" bIns="45719" anchor="t">
            <a:noAutofit/>
          </a:bodyPr>
          <a:lstStyle/>
          <a:p>
            <a:endParaRPr/>
          </a:p>
        </p:txBody>
      </p:sp>
      <p:sp>
        <p:nvSpPr>
          <p:cNvPr id="95" name="Image"/>
          <p:cNvSpPr>
            <a:spLocks noGrp="1"/>
          </p:cNvSpPr>
          <p:nvPr>
            <p:ph type="pic" idx="15"/>
          </p:nvPr>
        </p:nvSpPr>
        <p:spPr>
          <a:xfrm>
            <a:off x="0" y="0"/>
            <a:ext cx="6502400" cy="9753600"/>
          </a:xfrm>
          <a:prstGeom prst="rect">
            <a:avLst/>
          </a:prstGeom>
        </p:spPr>
        <p:txBody>
          <a:bodyPr lIns="91439" tIns="45719" rIns="91439" bIns="45719" anchor="t">
            <a:noAutofit/>
          </a:bodyPr>
          <a:lstStyle/>
          <a:p>
            <a:endParaRPr/>
          </a:p>
        </p:txBody>
      </p:sp>
      <p:sp>
        <p:nvSpPr>
          <p:cNvPr id="96"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3870399938"/>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000000"/>
        </a:solidFill>
        <a:effectLst/>
      </p:bgPr>
    </p:bg>
    <p:spTree>
      <p:nvGrpSpPr>
        <p:cNvPr id="1" name=""/>
        <p:cNvGrpSpPr/>
        <p:nvPr/>
      </p:nvGrpSpPr>
      <p:grpSpPr>
        <a:xfrm>
          <a:off x="0" y="0"/>
          <a:ext cx="0" cy="0"/>
          <a:chOff x="0" y="0"/>
          <a:chExt cx="0" cy="0"/>
        </a:xfrm>
      </p:grpSpPr>
      <p:sp>
        <p:nvSpPr>
          <p:cNvPr id="17" name="Shape 17"/>
          <p:cNvSpPr>
            <a:spLocks noGrp="1"/>
          </p:cNvSpPr>
          <p:nvPr>
            <p:ph type="title"/>
          </p:nvPr>
        </p:nvSpPr>
        <p:spPr>
          <a:xfrm>
            <a:off x="546100" y="4305300"/>
            <a:ext cx="5410200" cy="2984500"/>
          </a:xfrm>
          <a:prstGeom prst="rect">
            <a:avLst/>
          </a:prstGeom>
        </p:spPr>
        <p:txBody>
          <a:bodyPr lIns="0" tIns="0" rIns="0" bIns="0" anchor="t">
            <a:normAutofit/>
          </a:bodyPr>
          <a:lstStyle>
            <a:lvl1pPr algn="l" defTabSz="584200">
              <a:defRPr sz="4500" cap="all" spc="720">
                <a:solidFill>
                  <a:srgbClr val="FDA600"/>
                </a:solidFill>
                <a:latin typeface="Avenir Light"/>
                <a:ea typeface="Avenir Light"/>
                <a:cs typeface="Avenir Light"/>
                <a:sym typeface="Avenir Light"/>
              </a:defRPr>
            </a:lvl1pPr>
          </a:lstStyle>
          <a:p>
            <a:pPr lvl="0">
              <a:defRPr sz="1800" cap="none" spc="0">
                <a:solidFill>
                  <a:srgbClr val="000000"/>
                </a:solidFill>
              </a:defRPr>
            </a:pPr>
            <a:r>
              <a:rPr sz="4500" cap="all" spc="720">
                <a:solidFill>
                  <a:srgbClr val="FDA600"/>
                </a:solidFill>
              </a:rPr>
              <a:t>Title Text</a:t>
            </a:r>
          </a:p>
        </p:txBody>
      </p:sp>
      <p:sp>
        <p:nvSpPr>
          <p:cNvPr id="18" name="Shape 18"/>
          <p:cNvSpPr>
            <a:spLocks noGrp="1"/>
          </p:cNvSpPr>
          <p:nvPr>
            <p:ph type="body" idx="1"/>
          </p:nvPr>
        </p:nvSpPr>
        <p:spPr>
          <a:xfrm>
            <a:off x="546100" y="3429000"/>
            <a:ext cx="5410200" cy="889000"/>
          </a:xfrm>
          <a:prstGeom prst="rect">
            <a:avLst/>
          </a:prstGeom>
        </p:spPr>
        <p:txBody>
          <a:bodyPr lIns="0" tIns="0" rIns="0" bIns="0" anchor="ctr">
            <a:normAutofit/>
          </a:bodyPr>
          <a:lstStyle>
            <a:lvl1pPr marL="0" indent="0" defTabSz="584200">
              <a:spcBef>
                <a:spcPts val="0"/>
              </a:spcBef>
              <a:defRPr sz="2400" cap="all" spc="384">
                <a:solidFill>
                  <a:srgbClr val="55D7FF"/>
                </a:solidFill>
                <a:latin typeface="Avenir Book"/>
                <a:ea typeface="Avenir Book"/>
                <a:cs typeface="Avenir Book"/>
                <a:sym typeface="Avenir Book"/>
              </a:defRPr>
            </a:lvl1pPr>
            <a:lvl2pPr marL="0" indent="0" defTabSz="584200">
              <a:spcBef>
                <a:spcPts val="0"/>
              </a:spcBef>
              <a:defRPr sz="2400" cap="all" spc="384">
                <a:solidFill>
                  <a:srgbClr val="55D7FF"/>
                </a:solidFill>
                <a:latin typeface="Avenir Book"/>
                <a:ea typeface="Avenir Book"/>
                <a:cs typeface="Avenir Book"/>
                <a:sym typeface="Avenir Book"/>
              </a:defRPr>
            </a:lvl2pPr>
            <a:lvl3pPr marL="0" indent="0" defTabSz="584200">
              <a:spcBef>
                <a:spcPts val="0"/>
              </a:spcBef>
              <a:defRPr sz="2400" cap="all" spc="384">
                <a:solidFill>
                  <a:srgbClr val="55D7FF"/>
                </a:solidFill>
                <a:latin typeface="Avenir Book"/>
                <a:ea typeface="Avenir Book"/>
                <a:cs typeface="Avenir Book"/>
                <a:sym typeface="Avenir Book"/>
              </a:defRPr>
            </a:lvl3pPr>
            <a:lvl4pPr marL="0" indent="0" defTabSz="584200">
              <a:spcBef>
                <a:spcPts val="0"/>
              </a:spcBef>
              <a:defRPr sz="2400" cap="all" spc="384">
                <a:solidFill>
                  <a:srgbClr val="55D7FF"/>
                </a:solidFill>
                <a:latin typeface="Avenir Book"/>
                <a:ea typeface="Avenir Book"/>
                <a:cs typeface="Avenir Book"/>
                <a:sym typeface="Avenir Book"/>
              </a:defRPr>
            </a:lvl4pPr>
            <a:lvl5pPr marL="0" indent="0" defTabSz="584200">
              <a:spcBef>
                <a:spcPts val="0"/>
              </a:spcBef>
              <a:defRPr sz="2400" cap="all" spc="384">
                <a:solidFill>
                  <a:srgbClr val="55D7FF"/>
                </a:solidFill>
                <a:latin typeface="Avenir Book"/>
                <a:ea typeface="Avenir Book"/>
                <a:cs typeface="Avenir Book"/>
                <a:sym typeface="Avenir Book"/>
              </a:defRPr>
            </a:lvl5pPr>
          </a:lstStyle>
          <a:p>
            <a:pPr lvl="0">
              <a:defRPr sz="1800" cap="none" spc="0">
                <a:solidFill>
                  <a:srgbClr val="000000"/>
                </a:solidFill>
              </a:defRPr>
            </a:pPr>
            <a:r>
              <a:rPr sz="2400" cap="all" spc="384">
                <a:solidFill>
                  <a:srgbClr val="55D7FF"/>
                </a:solidFill>
              </a:rPr>
              <a:t>Body Level One</a:t>
            </a:r>
          </a:p>
          <a:p>
            <a:pPr lvl="1">
              <a:defRPr sz="1800" cap="none" spc="0">
                <a:solidFill>
                  <a:srgbClr val="000000"/>
                </a:solidFill>
              </a:defRPr>
            </a:pPr>
            <a:r>
              <a:rPr sz="2400" cap="all" spc="384">
                <a:solidFill>
                  <a:srgbClr val="55D7FF"/>
                </a:solidFill>
              </a:rPr>
              <a:t>Body Level Two</a:t>
            </a:r>
          </a:p>
          <a:p>
            <a:pPr lvl="2">
              <a:defRPr sz="1800" cap="none" spc="0">
                <a:solidFill>
                  <a:srgbClr val="000000"/>
                </a:solidFill>
              </a:defRPr>
            </a:pPr>
            <a:r>
              <a:rPr sz="2400" cap="all" spc="384">
                <a:solidFill>
                  <a:srgbClr val="55D7FF"/>
                </a:solidFill>
              </a:rPr>
              <a:t>Body Level Three</a:t>
            </a:r>
          </a:p>
          <a:p>
            <a:pPr lvl="3">
              <a:defRPr sz="1800" cap="none" spc="0">
                <a:solidFill>
                  <a:srgbClr val="000000"/>
                </a:solidFill>
              </a:defRPr>
            </a:pPr>
            <a:r>
              <a:rPr sz="2400" cap="all" spc="384">
                <a:solidFill>
                  <a:srgbClr val="55D7FF"/>
                </a:solidFill>
              </a:rPr>
              <a:t>Body Level Four</a:t>
            </a:r>
          </a:p>
          <a:p>
            <a:pPr lvl="4">
              <a:defRPr sz="1800" cap="none" spc="0">
                <a:solidFill>
                  <a:srgbClr val="000000"/>
                </a:solidFill>
              </a:defRPr>
            </a:pPr>
            <a:r>
              <a:rPr sz="2400" cap="all" spc="384">
                <a:solidFill>
                  <a:srgbClr val="55D7FF"/>
                </a:solidFill>
              </a:rPr>
              <a:t>Body Level Five</a:t>
            </a: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Johnny Appleseed"/>
          <p:cNvSpPr>
            <a:spLocks noGrp="1"/>
          </p:cNvSpPr>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04" name="“Type a quote here.”"/>
          <p:cNvSpPr>
            <a:spLocks noGrp="1"/>
          </p:cNvSpPr>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05"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2526529242"/>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Johnny Appleseed"/>
          <p:cNvSpPr>
            <a:spLocks noGrp="1"/>
          </p:cNvSpPr>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sz="2400" cap="all" spc="384">
                <a:solidFill>
                  <a:schemeClr val="accent2">
                    <a:satOff val="44164"/>
                    <a:lumOff val="14231"/>
                  </a:schemeClr>
                </a:solidFill>
              </a:defRPr>
            </a:lvl1pPr>
          </a:lstStyle>
          <a:p>
            <a:r>
              <a:t>–Johnny Appleseed</a:t>
            </a:r>
          </a:p>
        </p:txBody>
      </p:sp>
      <p:sp>
        <p:nvSpPr>
          <p:cNvPr id="113" name="“Type a quote here.”"/>
          <p:cNvSpPr>
            <a:spLocks noGrp="1"/>
          </p:cNvSpPr>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r>
              <a:t>“Type a quote here.” </a:t>
            </a:r>
          </a:p>
        </p:txBody>
      </p:sp>
      <p:sp>
        <p:nvSpPr>
          <p:cNvPr id="114" name="Image"/>
          <p:cNvSpPr>
            <a:spLocks noGrp="1"/>
          </p:cNvSpPr>
          <p:nvPr>
            <p:ph type="pic" idx="15"/>
          </p:nvPr>
        </p:nvSpPr>
        <p:spPr>
          <a:xfrm>
            <a:off x="-19050" y="3613150"/>
            <a:ext cx="13004800" cy="6134100"/>
          </a:xfrm>
          <a:prstGeom prst="rect">
            <a:avLst/>
          </a:prstGeom>
        </p:spPr>
        <p:txBody>
          <a:bodyPr lIns="91439" tIns="45719" rIns="91439" bIns="45719" anchor="t">
            <a:noAutofit/>
          </a:bodyPr>
          <a:lstStyle/>
          <a:p>
            <a:endParaRPr/>
          </a:p>
        </p:txBody>
      </p:sp>
      <p:sp>
        <p:nvSpPr>
          <p:cNvPr id="115"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2609253892"/>
      </p:ext>
    </p:extLst>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23"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406519914"/>
      </p:ext>
    </p:extLst>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lide Number"/>
          <p:cNvSpPr>
            <a:spLocks noGrp="1"/>
          </p:cNvSpPr>
          <p:nvPr>
            <p:ph type="sldNum" sz="quarter" idx="2"/>
          </p:nvPr>
        </p:nvSpPr>
        <p:spPr>
          <a:prstGeom prst="rect">
            <a:avLst/>
          </a:prstGeom>
        </p:spPr>
        <p:txBody>
          <a:body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2807758940"/>
      </p:ext>
    </p:extLst>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137" name="Title Text"/>
          <p:cNvSpPr>
            <a:spLocks noGrp="1"/>
          </p:cNvSpPr>
          <p:nvPr>
            <p:ph type="title"/>
          </p:nvPr>
        </p:nvSpPr>
        <p:spPr>
          <a:xfrm>
            <a:off x="975359" y="866986"/>
            <a:ext cx="11054082" cy="1625601"/>
          </a:xfrm>
          <a:prstGeom prst="rect">
            <a:avLst/>
          </a:prstGeom>
        </p:spPr>
        <p:txBody>
          <a:bodyPr lIns="65023" tIns="65023" rIns="65023" bIns="65023" anchor="ctr"/>
          <a:lstStyle>
            <a:lvl1pPr algn="ctr" defTabSz="1300480">
              <a:defRPr sz="6200" cap="none" spc="0">
                <a:solidFill>
                  <a:srgbClr val="000000"/>
                </a:solidFill>
                <a:latin typeface="Times New Roman"/>
                <a:ea typeface="Times New Roman"/>
                <a:cs typeface="Times New Roman"/>
                <a:sym typeface="Times New Roman"/>
              </a:defRPr>
            </a:lvl1pPr>
          </a:lstStyle>
          <a:p>
            <a:r>
              <a:t>Title Text</a:t>
            </a:r>
          </a:p>
        </p:txBody>
      </p:sp>
      <p:sp>
        <p:nvSpPr>
          <p:cNvPr id="138" name="Slide Number"/>
          <p:cNvSpPr>
            <a:spLocks noGrp="1"/>
          </p:cNvSpPr>
          <p:nvPr>
            <p:ph type="sldNum" sz="quarter" idx="2"/>
          </p:nvPr>
        </p:nvSpPr>
        <p:spPr>
          <a:xfrm>
            <a:off x="11658092" y="8886613"/>
            <a:ext cx="371349" cy="387038"/>
          </a:xfrm>
          <a:prstGeom prst="rect">
            <a:avLst/>
          </a:prstGeom>
        </p:spPr>
        <p:txBody>
          <a:bodyPr lIns="65023" tIns="65023" rIns="65023" bIns="65023"/>
          <a:lstStyle>
            <a:lvl1pPr algn="r" defTabSz="1300480">
              <a:defRPr>
                <a:solidFill>
                  <a:srgbClr val="000000"/>
                </a:solid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1500578934"/>
      </p:ext>
    </p:extLst>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Default">
    <p:bg>
      <p:bgPr>
        <a:solidFill>
          <a:srgbClr val="FFFFFF"/>
        </a:solidFill>
        <a:effectLst/>
      </p:bgPr>
    </p:bg>
    <p:spTree>
      <p:nvGrpSpPr>
        <p:cNvPr id="1" name=""/>
        <p:cNvGrpSpPr/>
        <p:nvPr/>
      </p:nvGrpSpPr>
      <p:grpSpPr>
        <a:xfrm>
          <a:off x="0" y="0"/>
          <a:ext cx="0" cy="0"/>
          <a:chOff x="0" y="0"/>
          <a:chExt cx="0" cy="0"/>
        </a:xfrm>
      </p:grpSpPr>
      <p:sp>
        <p:nvSpPr>
          <p:cNvPr id="145" name="INGV - Istituto Nazionale di Geofisica e Vulcanologia - Italy"/>
          <p:cNvSpPr/>
          <p:nvPr/>
        </p:nvSpPr>
        <p:spPr>
          <a:xfrm rot="16200000">
            <a:off x="-2135480" y="5651535"/>
            <a:ext cx="5275732" cy="350017"/>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algn="l" defTabSz="1300480" rtl="0" hangingPunct="0">
              <a:defRPr sz="1600" b="1" i="1">
                <a:solidFill>
                  <a:srgbClr val="000000"/>
                </a:solidFill>
                <a:latin typeface="Times New Roman"/>
                <a:ea typeface="Times New Roman"/>
                <a:cs typeface="Times New Roman"/>
                <a:sym typeface="Times New Roman"/>
              </a:defRPr>
            </a:pPr>
            <a:r>
              <a:rPr sz="1600" b="1" i="1">
                <a:solidFill>
                  <a:srgbClr val="000000"/>
                </a:solidFill>
                <a:latin typeface="Times New Roman"/>
                <a:ea typeface="Times New Roman"/>
                <a:cs typeface="Times New Roman"/>
                <a:sym typeface="Times New Roman"/>
              </a:rPr>
              <a:t> </a:t>
            </a:r>
            <a:r>
              <a:rPr sz="1600" b="1" i="1">
                <a:solidFill>
                  <a:srgbClr val="FFFF66"/>
                </a:solidFill>
                <a:latin typeface="Times New Roman"/>
                <a:ea typeface="Times New Roman"/>
                <a:cs typeface="Times New Roman"/>
                <a:sym typeface="Times New Roman"/>
              </a:rPr>
              <a:t>INGV - Istituto Nazionale di Geofisica e Vulcanologia - Italy</a:t>
            </a:r>
          </a:p>
        </p:txBody>
      </p:sp>
      <p:pic>
        <p:nvPicPr>
          <p:cNvPr id="146" name="www3.png" descr="www3.png"/>
          <p:cNvPicPr>
            <a:picLocks noChangeAspect="1"/>
          </p:cNvPicPr>
          <p:nvPr/>
        </p:nvPicPr>
        <p:blipFill>
          <a:blip r:embed="rId2">
            <a:extLst/>
          </a:blip>
          <a:stretch>
            <a:fillRect/>
          </a:stretch>
        </p:blipFill>
        <p:spPr>
          <a:xfrm>
            <a:off x="216746" y="8344746"/>
            <a:ext cx="955041" cy="975361"/>
          </a:xfrm>
          <a:prstGeom prst="rect">
            <a:avLst/>
          </a:prstGeom>
          <a:ln w="12700">
            <a:miter lim="400000"/>
          </a:ln>
        </p:spPr>
      </p:pic>
      <p:sp>
        <p:nvSpPr>
          <p:cNvPr id="147" name="Title Text"/>
          <p:cNvSpPr>
            <a:spLocks noGrp="1"/>
          </p:cNvSpPr>
          <p:nvPr>
            <p:ph type="title"/>
          </p:nvPr>
        </p:nvSpPr>
        <p:spPr>
          <a:xfrm>
            <a:off x="975359" y="866986"/>
            <a:ext cx="11054082" cy="1625601"/>
          </a:xfrm>
          <a:prstGeom prst="rect">
            <a:avLst/>
          </a:prstGeom>
        </p:spPr>
        <p:txBody>
          <a:bodyPr lIns="65023" tIns="65023" rIns="65023" bIns="65023" anchor="ctr"/>
          <a:lstStyle>
            <a:lvl1pPr algn="ctr" defTabSz="1300480">
              <a:defRPr sz="6200" cap="none" spc="0">
                <a:solidFill>
                  <a:srgbClr val="000000"/>
                </a:solidFill>
                <a:latin typeface="Times New Roman"/>
                <a:ea typeface="Times New Roman"/>
                <a:cs typeface="Times New Roman"/>
                <a:sym typeface="Times New Roman"/>
              </a:defRPr>
            </a:lvl1pPr>
          </a:lstStyle>
          <a:p>
            <a:r>
              <a:t>Title Text</a:t>
            </a:r>
          </a:p>
        </p:txBody>
      </p:sp>
      <p:sp>
        <p:nvSpPr>
          <p:cNvPr id="148" name="Slide Number"/>
          <p:cNvSpPr>
            <a:spLocks noGrp="1"/>
          </p:cNvSpPr>
          <p:nvPr>
            <p:ph type="sldNum" sz="quarter" idx="2"/>
          </p:nvPr>
        </p:nvSpPr>
        <p:spPr>
          <a:xfrm>
            <a:off x="6285653" y="8779792"/>
            <a:ext cx="3034455" cy="520701"/>
          </a:xfrm>
          <a:prstGeom prst="rect">
            <a:avLst/>
          </a:prstGeom>
        </p:spPr>
        <p:txBody>
          <a:bodyPr lIns="65023" tIns="65023" rIns="65023" bIns="65023" anchor="ctr"/>
          <a:lstStyle>
            <a:lvl1pPr algn="r" defTabSz="1300480">
              <a:defRPr sz="1600">
                <a:solidFill>
                  <a:srgbClr val="000000"/>
                </a:solid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432307066"/>
      </p:ext>
    </p:extLst>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Solo titolo">
    <p:bg>
      <p:bgPr>
        <a:solidFill>
          <a:srgbClr val="FFFFFF"/>
        </a:solidFill>
        <a:effectLst/>
      </p:bgPr>
    </p:bg>
    <p:spTree>
      <p:nvGrpSpPr>
        <p:cNvPr id="1" name=""/>
        <p:cNvGrpSpPr/>
        <p:nvPr/>
      </p:nvGrpSpPr>
      <p:grpSpPr>
        <a:xfrm>
          <a:off x="0" y="0"/>
          <a:ext cx="0" cy="0"/>
          <a:chOff x="0" y="0"/>
          <a:chExt cx="0" cy="0"/>
        </a:xfrm>
      </p:grpSpPr>
      <p:sp>
        <p:nvSpPr>
          <p:cNvPr id="163" name="Title Text"/>
          <p:cNvSpPr>
            <a:spLocks noGrp="1"/>
          </p:cNvSpPr>
          <p:nvPr>
            <p:ph type="title"/>
          </p:nvPr>
        </p:nvSpPr>
        <p:spPr>
          <a:xfrm>
            <a:off x="975360" y="866987"/>
            <a:ext cx="11054081" cy="1625601"/>
          </a:xfrm>
          <a:prstGeom prst="rect">
            <a:avLst/>
          </a:prstGeom>
        </p:spPr>
        <p:txBody>
          <a:bodyPr lIns="64990" tIns="64990" rIns="64990" bIns="64990" anchor="ctr"/>
          <a:lstStyle>
            <a:lvl1pPr algn="ctr" defTabSz="914400">
              <a:defRPr sz="6300" cap="none" spc="0">
                <a:solidFill>
                  <a:srgbClr val="000000"/>
                </a:solidFill>
                <a:latin typeface="Times New Roman"/>
                <a:ea typeface="Times New Roman"/>
                <a:cs typeface="Times New Roman"/>
                <a:sym typeface="Times New Roman"/>
              </a:defRPr>
            </a:lvl1pPr>
          </a:lstStyle>
          <a:p>
            <a:r>
              <a:t>Title Text</a:t>
            </a:r>
          </a:p>
        </p:txBody>
      </p:sp>
      <p:sp>
        <p:nvSpPr>
          <p:cNvPr id="164"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3702536393"/>
      </p:ext>
    </p:extLst>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ntenuto 2">
    <p:bg>
      <p:bgPr>
        <a:gradFill flip="none" rotWithShape="1">
          <a:gsLst>
            <a:gs pos="0">
              <a:srgbClr val="00CC00"/>
            </a:gs>
            <a:gs pos="100000">
              <a:srgbClr val="3333CC"/>
            </a:gs>
          </a:gsLst>
          <a:lin ang="5400000" scaled="0"/>
        </a:gradFill>
        <a:effectLst/>
      </p:bgPr>
    </p:bg>
    <p:spTree>
      <p:nvGrpSpPr>
        <p:cNvPr id="1" name=""/>
        <p:cNvGrpSpPr/>
        <p:nvPr/>
      </p:nvGrpSpPr>
      <p:grpSpPr>
        <a:xfrm>
          <a:off x="0" y="0"/>
          <a:ext cx="0" cy="0"/>
          <a:chOff x="0" y="0"/>
          <a:chExt cx="0" cy="0"/>
        </a:xfrm>
      </p:grpSpPr>
      <p:sp>
        <p:nvSpPr>
          <p:cNvPr id="171" name="Title Text"/>
          <p:cNvSpPr>
            <a:spLocks noGrp="1"/>
          </p:cNvSpPr>
          <p:nvPr>
            <p:ph type="title"/>
          </p:nvPr>
        </p:nvSpPr>
        <p:spPr>
          <a:xfrm>
            <a:off x="975361" y="853441"/>
            <a:ext cx="11094721" cy="1584962"/>
          </a:xfrm>
          <a:prstGeom prst="rect">
            <a:avLst/>
          </a:prstGeom>
        </p:spPr>
        <p:txBody>
          <a:bodyPr lIns="73103" tIns="73103" rIns="73103" bIns="73103" anchor="ctr"/>
          <a:lstStyle>
            <a:lvl1pPr algn="ctr" defTabSz="1462194">
              <a:defRPr sz="7100" cap="none" spc="0">
                <a:solidFill>
                  <a:srgbClr val="000000"/>
                </a:solidFill>
                <a:latin typeface="Times New Roman"/>
                <a:ea typeface="Times New Roman"/>
                <a:cs typeface="Times New Roman"/>
                <a:sym typeface="Times New Roman"/>
              </a:defRPr>
            </a:lvl1pPr>
          </a:lstStyle>
          <a:p>
            <a:r>
              <a:t>Title Text</a:t>
            </a:r>
          </a:p>
        </p:txBody>
      </p:sp>
      <p:sp>
        <p:nvSpPr>
          <p:cNvPr id="172" name="Body Level One…"/>
          <p:cNvSpPr>
            <a:spLocks noGrp="1"/>
          </p:cNvSpPr>
          <p:nvPr>
            <p:ph type="body" sz="half" idx="1"/>
          </p:nvPr>
        </p:nvSpPr>
        <p:spPr>
          <a:xfrm>
            <a:off x="975360" y="2804160"/>
            <a:ext cx="5438988" cy="5852160"/>
          </a:xfrm>
          <a:prstGeom prst="rect">
            <a:avLst/>
          </a:prstGeom>
        </p:spPr>
        <p:txBody>
          <a:bodyPr lIns="73103" tIns="73103" rIns="73103" bIns="73103" anchor="t"/>
          <a:lstStyle>
            <a:lvl1pPr marL="548323" indent="-548323" defTabSz="1462194">
              <a:spcBef>
                <a:spcPts val="900"/>
              </a:spcBef>
              <a:buClrTx/>
              <a:buSzPct val="100000"/>
              <a:defRPr sz="4000">
                <a:solidFill>
                  <a:srgbClr val="000000"/>
                </a:solidFill>
                <a:latin typeface="Times New Roman"/>
                <a:ea typeface="Times New Roman"/>
                <a:cs typeface="Times New Roman"/>
                <a:sym typeface="Times New Roman"/>
              </a:defRPr>
            </a:lvl1pPr>
            <a:lvl2pPr marL="1269995" indent="-538896" defTabSz="1462194">
              <a:spcBef>
                <a:spcPts val="900"/>
              </a:spcBef>
              <a:buClrTx/>
              <a:buSzPct val="100000"/>
              <a:buChar char="–"/>
              <a:defRPr sz="4000">
                <a:solidFill>
                  <a:srgbClr val="000000"/>
                </a:solidFill>
                <a:latin typeface="Times New Roman"/>
                <a:ea typeface="Times New Roman"/>
                <a:cs typeface="Times New Roman"/>
                <a:sym typeface="Times New Roman"/>
              </a:defRPr>
            </a:lvl2pPr>
            <a:lvl3pPr marL="1984406" indent="-522215" defTabSz="1462194">
              <a:spcBef>
                <a:spcPts val="900"/>
              </a:spcBef>
              <a:buClrTx/>
              <a:buSzPct val="100000"/>
              <a:defRPr sz="4000">
                <a:solidFill>
                  <a:srgbClr val="000000"/>
                </a:solidFill>
                <a:latin typeface="Times New Roman"/>
                <a:ea typeface="Times New Roman"/>
                <a:cs typeface="Times New Roman"/>
                <a:sym typeface="Times New Roman"/>
              </a:defRPr>
            </a:lvl3pPr>
            <a:lvl4pPr marL="2755675" indent="-562386" defTabSz="1462194">
              <a:spcBef>
                <a:spcPts val="900"/>
              </a:spcBef>
              <a:buClrTx/>
              <a:buSzPct val="100000"/>
              <a:buChar char="–"/>
              <a:defRPr sz="4000">
                <a:solidFill>
                  <a:srgbClr val="000000"/>
                </a:solidFill>
                <a:latin typeface="Times New Roman"/>
                <a:ea typeface="Times New Roman"/>
                <a:cs typeface="Times New Roman"/>
                <a:sym typeface="Times New Roman"/>
              </a:defRPr>
            </a:lvl4pPr>
            <a:lvl5pPr marL="3486773" indent="-562386" defTabSz="1462194">
              <a:spcBef>
                <a:spcPts val="900"/>
              </a:spcBef>
              <a:buClrTx/>
              <a:buSzPct val="100000"/>
              <a:buChar char="»"/>
              <a:defRPr sz="4000">
                <a:solidFill>
                  <a:srgbClr val="000000"/>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a:spLocks noGrp="1"/>
          </p:cNvSpPr>
          <p:nvPr>
            <p:ph type="sldNum" sz="quarter" idx="2"/>
          </p:nvPr>
        </p:nvSpPr>
        <p:spPr>
          <a:xfrm>
            <a:off x="11607389" y="8900159"/>
            <a:ext cx="462693" cy="539909"/>
          </a:xfrm>
          <a:prstGeom prst="rect">
            <a:avLst/>
          </a:prstGeom>
        </p:spPr>
        <p:txBody>
          <a:bodyPr lIns="73103" tIns="73103" rIns="73103" bIns="73103"/>
          <a:lstStyle>
            <a:lvl1pPr algn="r" defTabSz="583900">
              <a:defRPr sz="2300">
                <a:solidFill>
                  <a:srgbClr val="000000"/>
                </a:solidFill>
              </a:defRPr>
            </a:lvl1p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4010298714"/>
      </p:ext>
    </p:extLst>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olo e contenuto">
    <p:bg>
      <p:bgPr>
        <a:gradFill flip="none" rotWithShape="1">
          <a:gsLst>
            <a:gs pos="0">
              <a:srgbClr val="CCFFCC"/>
            </a:gs>
            <a:gs pos="100000">
              <a:srgbClr val="FFFFFF"/>
            </a:gs>
          </a:gsLst>
          <a:lin ang="5400000" scaled="0"/>
        </a:gradFill>
        <a:effectLst/>
      </p:bgPr>
    </p:bg>
    <p:spTree>
      <p:nvGrpSpPr>
        <p:cNvPr id="1" name=""/>
        <p:cNvGrpSpPr/>
        <p:nvPr/>
      </p:nvGrpSpPr>
      <p:grpSpPr>
        <a:xfrm>
          <a:off x="0" y="0"/>
          <a:ext cx="0" cy="0"/>
          <a:chOff x="0" y="0"/>
          <a:chExt cx="0" cy="0"/>
        </a:xfrm>
      </p:grpSpPr>
      <p:sp>
        <p:nvSpPr>
          <p:cNvPr id="180" name="Title Text"/>
          <p:cNvSpPr>
            <a:spLocks noGrp="1"/>
          </p:cNvSpPr>
          <p:nvPr>
            <p:ph type="title"/>
          </p:nvPr>
        </p:nvSpPr>
        <p:spPr>
          <a:xfrm>
            <a:off x="975360" y="866987"/>
            <a:ext cx="11047308" cy="1618827"/>
          </a:xfrm>
          <a:prstGeom prst="rect">
            <a:avLst/>
          </a:prstGeom>
        </p:spPr>
        <p:txBody>
          <a:bodyPr lIns="66519" tIns="66519" rIns="66519" bIns="66519" anchor="ctr"/>
          <a:lstStyle>
            <a:lvl1pPr algn="ctr" defTabSz="649827">
              <a:defRPr sz="6300" cap="none" spc="0">
                <a:solidFill>
                  <a:srgbClr val="000000"/>
                </a:solidFill>
                <a:latin typeface="Times New Roman"/>
                <a:ea typeface="Times New Roman"/>
                <a:cs typeface="Times New Roman"/>
                <a:sym typeface="Times New Roman"/>
              </a:defRPr>
            </a:lvl1pPr>
          </a:lstStyle>
          <a:p>
            <a:r>
              <a:t>Title Text</a:t>
            </a:r>
          </a:p>
        </p:txBody>
      </p:sp>
      <p:sp>
        <p:nvSpPr>
          <p:cNvPr id="181" name="Body Level One…"/>
          <p:cNvSpPr>
            <a:spLocks noGrp="1"/>
          </p:cNvSpPr>
          <p:nvPr>
            <p:ph type="body" idx="1"/>
          </p:nvPr>
        </p:nvSpPr>
        <p:spPr>
          <a:xfrm>
            <a:off x="975360" y="2817707"/>
            <a:ext cx="11047308" cy="5845388"/>
          </a:xfrm>
          <a:prstGeom prst="rect">
            <a:avLst/>
          </a:prstGeom>
        </p:spPr>
        <p:txBody>
          <a:bodyPr lIns="66519" tIns="66519" rIns="66519" bIns="66519" anchor="t"/>
          <a:lstStyle>
            <a:lvl1pPr marL="487376" indent="-487376" defTabSz="649827">
              <a:spcBef>
                <a:spcPts val="1100"/>
              </a:spcBef>
              <a:buClrTx/>
              <a:buSzTx/>
              <a:buNone/>
              <a:defRPr sz="4600">
                <a:solidFill>
                  <a:srgbClr val="000000"/>
                </a:solidFill>
                <a:latin typeface="Times New Roman"/>
                <a:ea typeface="Times New Roman"/>
                <a:cs typeface="Times New Roman"/>
                <a:sym typeface="Times New Roman"/>
              </a:defRPr>
            </a:lvl1pPr>
            <a:lvl2pPr marL="487376" indent="162453" defTabSz="649827">
              <a:spcBef>
                <a:spcPts val="1100"/>
              </a:spcBef>
              <a:buClrTx/>
              <a:buSzTx/>
              <a:buNone/>
              <a:defRPr sz="4600">
                <a:solidFill>
                  <a:srgbClr val="000000"/>
                </a:solidFill>
                <a:latin typeface="Times New Roman"/>
                <a:ea typeface="Times New Roman"/>
                <a:cs typeface="Times New Roman"/>
                <a:sym typeface="Times New Roman"/>
              </a:defRPr>
            </a:lvl2pPr>
            <a:lvl3pPr marL="487376" indent="812280" defTabSz="649827">
              <a:spcBef>
                <a:spcPts val="1100"/>
              </a:spcBef>
              <a:buClrTx/>
              <a:buSzTx/>
              <a:buNone/>
              <a:defRPr sz="4600">
                <a:solidFill>
                  <a:srgbClr val="000000"/>
                </a:solidFill>
                <a:latin typeface="Times New Roman"/>
                <a:ea typeface="Times New Roman"/>
                <a:cs typeface="Times New Roman"/>
                <a:sym typeface="Times New Roman"/>
              </a:defRPr>
            </a:lvl3pPr>
            <a:lvl4pPr marL="487376" indent="1462115" defTabSz="649827">
              <a:spcBef>
                <a:spcPts val="1100"/>
              </a:spcBef>
              <a:buClrTx/>
              <a:buSzTx/>
              <a:buNone/>
              <a:defRPr sz="4600">
                <a:solidFill>
                  <a:srgbClr val="000000"/>
                </a:solidFill>
                <a:latin typeface="Times New Roman"/>
                <a:ea typeface="Times New Roman"/>
                <a:cs typeface="Times New Roman"/>
                <a:sym typeface="Times New Roman"/>
              </a:defRPr>
            </a:lvl4pPr>
            <a:lvl5pPr marL="487376" indent="2111952" defTabSz="649827">
              <a:spcBef>
                <a:spcPts val="1100"/>
              </a:spcBef>
              <a:buClrTx/>
              <a:buSzTx/>
              <a:buNone/>
              <a:defRPr sz="4600">
                <a:solidFill>
                  <a:srgbClr val="000000"/>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a:spLocks noGrp="1"/>
          </p:cNvSpPr>
          <p:nvPr>
            <p:ph type="sldNum" sz="quarter" idx="2"/>
          </p:nvPr>
        </p:nvSpPr>
        <p:spPr>
          <a:xfrm>
            <a:off x="11566872" y="8886614"/>
            <a:ext cx="455798" cy="488639"/>
          </a:xfrm>
          <a:prstGeom prst="rect">
            <a:avLst/>
          </a:prstGeom>
        </p:spPr>
        <p:txBody>
          <a:bodyPr lIns="66519" tIns="66519" rIns="66519" bIns="66519"/>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3854798987"/>
      </p:ext>
    </p:extLst>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Contenuto 2">
    <p:bg>
      <p:bgPr>
        <a:solidFill>
          <a:srgbClr val="FFFFFF"/>
        </a:solidFill>
        <a:effectLst/>
      </p:bgPr>
    </p:bg>
    <p:spTree>
      <p:nvGrpSpPr>
        <p:cNvPr id="1" name=""/>
        <p:cNvGrpSpPr/>
        <p:nvPr/>
      </p:nvGrpSpPr>
      <p:grpSpPr>
        <a:xfrm>
          <a:off x="0" y="0"/>
          <a:ext cx="0" cy="0"/>
          <a:chOff x="0" y="0"/>
          <a:chExt cx="0" cy="0"/>
        </a:xfrm>
      </p:grpSpPr>
      <p:sp>
        <p:nvSpPr>
          <p:cNvPr id="189" name="Title Text"/>
          <p:cNvSpPr>
            <a:spLocks noGrp="1"/>
          </p:cNvSpPr>
          <p:nvPr>
            <p:ph type="title"/>
          </p:nvPr>
        </p:nvSpPr>
        <p:spPr>
          <a:xfrm>
            <a:off x="975360" y="866987"/>
            <a:ext cx="11054081" cy="1625601"/>
          </a:xfrm>
          <a:prstGeom prst="rect">
            <a:avLst/>
          </a:prstGeom>
        </p:spPr>
        <p:txBody>
          <a:bodyPr lIns="64990" tIns="64990" rIns="64990" bIns="64990" anchor="ctr"/>
          <a:lstStyle>
            <a:lvl1pPr algn="ctr" defTabSz="914400">
              <a:defRPr sz="6300" cap="none" spc="0">
                <a:solidFill>
                  <a:srgbClr val="000000"/>
                </a:solidFill>
                <a:latin typeface="Times New Roman"/>
                <a:ea typeface="Times New Roman"/>
                <a:cs typeface="Times New Roman"/>
                <a:sym typeface="Times New Roman"/>
              </a:defRPr>
            </a:lvl1pPr>
          </a:lstStyle>
          <a:p>
            <a:r>
              <a:t>Title Text</a:t>
            </a:r>
          </a:p>
        </p:txBody>
      </p:sp>
      <p:sp>
        <p:nvSpPr>
          <p:cNvPr id="190" name="Body Level One…"/>
          <p:cNvSpPr>
            <a:spLocks noGrp="1"/>
          </p:cNvSpPr>
          <p:nvPr>
            <p:ph type="body" sz="half" idx="1"/>
          </p:nvPr>
        </p:nvSpPr>
        <p:spPr>
          <a:xfrm>
            <a:off x="1083732" y="2600960"/>
            <a:ext cx="5418668" cy="5852160"/>
          </a:xfrm>
          <a:prstGeom prst="rect">
            <a:avLst/>
          </a:prstGeom>
        </p:spPr>
        <p:txBody>
          <a:bodyPr lIns="64990" tIns="64990" rIns="64990" bIns="64990" anchor="t"/>
          <a:lstStyle>
            <a:lvl1pPr marL="487426" indent="-487426" defTabSz="914400">
              <a:spcBef>
                <a:spcPts val="900"/>
              </a:spcBef>
              <a:buClrTx/>
              <a:buSzPct val="100000"/>
              <a:defRPr sz="4000">
                <a:solidFill>
                  <a:srgbClr val="000000"/>
                </a:solidFill>
                <a:latin typeface="Times New Roman"/>
                <a:ea typeface="Times New Roman"/>
                <a:cs typeface="Times New Roman"/>
                <a:sym typeface="Times New Roman"/>
              </a:defRPr>
            </a:lvl1pPr>
            <a:lvl2pPr marL="1127762" indent="-477864" defTabSz="914400">
              <a:spcBef>
                <a:spcPts val="900"/>
              </a:spcBef>
              <a:buClrTx/>
              <a:buSzPct val="100000"/>
              <a:buChar char="–"/>
              <a:defRPr sz="4000">
                <a:solidFill>
                  <a:srgbClr val="000000"/>
                </a:solidFill>
                <a:latin typeface="Times New Roman"/>
                <a:ea typeface="Times New Roman"/>
                <a:cs typeface="Times New Roman"/>
                <a:sym typeface="Times New Roman"/>
              </a:defRPr>
            </a:lvl2pPr>
            <a:lvl3pPr marL="1764000" indent="-464208" defTabSz="914400">
              <a:spcBef>
                <a:spcPts val="900"/>
              </a:spcBef>
              <a:buClrTx/>
              <a:buSzPct val="100000"/>
              <a:defRPr sz="4000">
                <a:solidFill>
                  <a:srgbClr val="000000"/>
                </a:solidFill>
                <a:latin typeface="Times New Roman"/>
                <a:ea typeface="Times New Roman"/>
                <a:cs typeface="Times New Roman"/>
                <a:sym typeface="Times New Roman"/>
              </a:defRPr>
            </a:lvl3pPr>
            <a:lvl4pPr marL="2449609" indent="-499916" defTabSz="914400">
              <a:spcBef>
                <a:spcPts val="900"/>
              </a:spcBef>
              <a:buClrTx/>
              <a:buSzPct val="100000"/>
              <a:buChar char="–"/>
              <a:defRPr sz="4000">
                <a:solidFill>
                  <a:srgbClr val="000000"/>
                </a:solidFill>
                <a:latin typeface="Times New Roman"/>
                <a:ea typeface="Times New Roman"/>
                <a:cs typeface="Times New Roman"/>
                <a:sym typeface="Times New Roman"/>
              </a:defRPr>
            </a:lvl4pPr>
            <a:lvl5pPr marL="3099511" indent="-499916" defTabSz="914400">
              <a:spcBef>
                <a:spcPts val="900"/>
              </a:spcBef>
              <a:buClrTx/>
              <a:buSzPct val="100000"/>
              <a:buChar char="»"/>
              <a:defRPr sz="4000">
                <a:solidFill>
                  <a:srgbClr val="000000"/>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1"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3770471766"/>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00000"/>
        </a:solidFill>
        <a:effectLst/>
      </p:bgPr>
    </p:bg>
    <p:spTree>
      <p:nvGrpSpPr>
        <p:cNvPr id="1" name=""/>
        <p:cNvGrpSpPr/>
        <p:nvPr/>
      </p:nvGrpSpPr>
      <p:grpSpPr>
        <a:xfrm>
          <a:off x="0" y="0"/>
          <a:ext cx="0" cy="0"/>
          <a:chOff x="0" y="0"/>
          <a:chExt cx="0" cy="0"/>
        </a:xfrm>
      </p:grpSpPr>
      <p:sp>
        <p:nvSpPr>
          <p:cNvPr id="25" name="Shape 25"/>
          <p:cNvSpPr>
            <a:spLocks noGrp="1"/>
          </p:cNvSpPr>
          <p:nvPr>
            <p:ph type="title"/>
          </p:nvPr>
        </p:nvSpPr>
        <p:spPr>
          <a:xfrm>
            <a:off x="660400" y="609600"/>
            <a:ext cx="5080000" cy="2115791"/>
          </a:xfrm>
          <a:prstGeom prst="rect">
            <a:avLst/>
          </a:prstGeom>
        </p:spPr>
        <p:txBody>
          <a:bodyPr lIns="0" tIns="0" rIns="0" bIns="0" anchor="t">
            <a:normAutofit/>
          </a:bodyPr>
          <a:lstStyle>
            <a:lvl1pPr algn="l" defTabSz="584200">
              <a:defRPr sz="4500" cap="all" spc="720">
                <a:solidFill>
                  <a:srgbClr val="FDA600"/>
                </a:solidFill>
                <a:latin typeface="Avenir Light"/>
                <a:ea typeface="Avenir Light"/>
                <a:cs typeface="Avenir Light"/>
                <a:sym typeface="Avenir Light"/>
              </a:defRPr>
            </a:lvl1pPr>
          </a:lstStyle>
          <a:p>
            <a:pPr lvl="0">
              <a:defRPr sz="1800" cap="none" spc="0">
                <a:solidFill>
                  <a:srgbClr val="000000"/>
                </a:solidFill>
              </a:defRPr>
            </a:pPr>
            <a:r>
              <a:rPr sz="4500" cap="all" spc="720">
                <a:solidFill>
                  <a:srgbClr val="FDA600"/>
                </a:solidFill>
              </a:rPr>
              <a:t>Title Text</a:t>
            </a:r>
          </a:p>
        </p:txBody>
      </p:sp>
      <p:sp>
        <p:nvSpPr>
          <p:cNvPr id="26" name="Shape 26"/>
          <p:cNvSpPr>
            <a:spLocks noGrp="1"/>
          </p:cNvSpPr>
          <p:nvPr>
            <p:ph type="body" idx="1"/>
          </p:nvPr>
        </p:nvSpPr>
        <p:spPr>
          <a:xfrm>
            <a:off x="660400" y="2725390"/>
            <a:ext cx="5080000" cy="6245920"/>
          </a:xfrm>
          <a:prstGeom prst="rect">
            <a:avLst/>
          </a:prstGeom>
        </p:spPr>
        <p:txBody>
          <a:bodyPr lIns="0" tIns="0" rIns="0" bIns="0" anchor="ctr">
            <a:normAutofit/>
          </a:bodyPr>
          <a:lstStyle>
            <a:lvl1pPr marL="393700" indent="-393700" defTabSz="584200">
              <a:spcBef>
                <a:spcPts val="3200"/>
              </a:spcBef>
              <a:buClr>
                <a:srgbClr val="646464"/>
              </a:buClr>
              <a:buSzPct val="90000"/>
              <a:buChar char="•"/>
              <a:defRPr sz="3000">
                <a:solidFill>
                  <a:srgbClr val="FFFFFF"/>
                </a:solidFill>
                <a:latin typeface="Avenir Light"/>
                <a:ea typeface="Avenir Light"/>
                <a:cs typeface="Avenir Light"/>
                <a:sym typeface="Avenir Light"/>
              </a:defRPr>
            </a:lvl1pPr>
            <a:lvl2pPr marL="787400" indent="-393700" defTabSz="584200">
              <a:spcBef>
                <a:spcPts val="3200"/>
              </a:spcBef>
              <a:buClr>
                <a:srgbClr val="646464"/>
              </a:buClr>
              <a:buSzPct val="90000"/>
              <a:buChar char="•"/>
              <a:defRPr sz="3000">
                <a:solidFill>
                  <a:srgbClr val="FFFFFF"/>
                </a:solidFill>
                <a:latin typeface="Avenir Light"/>
                <a:ea typeface="Avenir Light"/>
                <a:cs typeface="Avenir Light"/>
                <a:sym typeface="Avenir Light"/>
              </a:defRPr>
            </a:lvl2pPr>
            <a:lvl3pPr marL="1181100" indent="-393700" defTabSz="584200">
              <a:spcBef>
                <a:spcPts val="3200"/>
              </a:spcBef>
              <a:buClr>
                <a:srgbClr val="646464"/>
              </a:buClr>
              <a:buSzPct val="90000"/>
              <a:buChar char="•"/>
              <a:defRPr sz="3000">
                <a:solidFill>
                  <a:srgbClr val="FFFFFF"/>
                </a:solidFill>
                <a:latin typeface="Avenir Light"/>
                <a:ea typeface="Avenir Light"/>
                <a:cs typeface="Avenir Light"/>
                <a:sym typeface="Avenir Light"/>
              </a:defRPr>
            </a:lvl3pPr>
            <a:lvl4pPr marL="1574800" indent="-393700" defTabSz="584200">
              <a:spcBef>
                <a:spcPts val="3200"/>
              </a:spcBef>
              <a:buClr>
                <a:srgbClr val="646464"/>
              </a:buClr>
              <a:buSzPct val="90000"/>
              <a:buChar char="•"/>
              <a:defRPr sz="3000">
                <a:solidFill>
                  <a:srgbClr val="FFFFFF"/>
                </a:solidFill>
                <a:latin typeface="Avenir Light"/>
                <a:ea typeface="Avenir Light"/>
                <a:cs typeface="Avenir Light"/>
                <a:sym typeface="Avenir Light"/>
              </a:defRPr>
            </a:lvl4pPr>
            <a:lvl5pPr marL="1968500" indent="-393700" defTabSz="584200">
              <a:spcBef>
                <a:spcPts val="3200"/>
              </a:spcBef>
              <a:buClr>
                <a:srgbClr val="646464"/>
              </a:buClr>
              <a:buSzPct val="90000"/>
              <a:buChar char="•"/>
              <a:defRPr sz="3000">
                <a:solidFill>
                  <a:srgbClr val="FFFFFF"/>
                </a:solidFill>
                <a:latin typeface="Avenir Light"/>
                <a:ea typeface="Avenir Light"/>
                <a:cs typeface="Avenir Light"/>
                <a:sym typeface="Avenir Light"/>
              </a:defRPr>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2_Contenuto 2">
    <p:bg>
      <p:bgPr>
        <a:gradFill flip="none" rotWithShape="1">
          <a:gsLst>
            <a:gs pos="0">
              <a:srgbClr val="00CC00"/>
            </a:gs>
            <a:gs pos="100000">
              <a:srgbClr val="3333CC"/>
            </a:gs>
          </a:gsLst>
          <a:lin ang="5400000" scaled="0"/>
        </a:gradFill>
        <a:effectLst/>
      </p:bgPr>
    </p:bg>
    <p:spTree>
      <p:nvGrpSpPr>
        <p:cNvPr id="1" name=""/>
        <p:cNvGrpSpPr/>
        <p:nvPr/>
      </p:nvGrpSpPr>
      <p:grpSpPr>
        <a:xfrm>
          <a:off x="0" y="0"/>
          <a:ext cx="0" cy="0"/>
          <a:chOff x="0" y="0"/>
          <a:chExt cx="0" cy="0"/>
        </a:xfrm>
      </p:grpSpPr>
      <p:sp>
        <p:nvSpPr>
          <p:cNvPr id="198" name="Title Text"/>
          <p:cNvSpPr>
            <a:spLocks noGrp="1"/>
          </p:cNvSpPr>
          <p:nvPr>
            <p:ph type="title"/>
          </p:nvPr>
        </p:nvSpPr>
        <p:spPr>
          <a:xfrm>
            <a:off x="975361" y="853441"/>
            <a:ext cx="11094721" cy="1584962"/>
          </a:xfrm>
          <a:prstGeom prst="rect">
            <a:avLst/>
          </a:prstGeom>
        </p:spPr>
        <p:txBody>
          <a:bodyPr lIns="73103" tIns="73103" rIns="73103" bIns="73103" anchor="ctr"/>
          <a:lstStyle>
            <a:lvl1pPr algn="ctr" defTabSz="1462119">
              <a:defRPr sz="7100" cap="none" spc="0">
                <a:solidFill>
                  <a:srgbClr val="000000"/>
                </a:solidFill>
                <a:latin typeface="Times New Roman"/>
                <a:ea typeface="Times New Roman"/>
                <a:cs typeface="Times New Roman"/>
                <a:sym typeface="Times New Roman"/>
              </a:defRPr>
            </a:lvl1pPr>
          </a:lstStyle>
          <a:p>
            <a:r>
              <a:t>Title Text</a:t>
            </a:r>
          </a:p>
        </p:txBody>
      </p:sp>
      <p:sp>
        <p:nvSpPr>
          <p:cNvPr id="199" name="Body Level One…"/>
          <p:cNvSpPr>
            <a:spLocks noGrp="1"/>
          </p:cNvSpPr>
          <p:nvPr>
            <p:ph type="body" sz="half" idx="1"/>
          </p:nvPr>
        </p:nvSpPr>
        <p:spPr>
          <a:xfrm>
            <a:off x="975360" y="2804160"/>
            <a:ext cx="5438988" cy="5852160"/>
          </a:xfrm>
          <a:prstGeom prst="rect">
            <a:avLst/>
          </a:prstGeom>
        </p:spPr>
        <p:txBody>
          <a:bodyPr lIns="73100" tIns="73100" rIns="73100" bIns="73100" anchor="t"/>
          <a:lstStyle>
            <a:lvl1pPr marL="548295" indent="-548295" defTabSz="1462119">
              <a:spcBef>
                <a:spcPts val="900"/>
              </a:spcBef>
              <a:buClrTx/>
              <a:buSzPct val="100000"/>
              <a:defRPr sz="4000">
                <a:solidFill>
                  <a:srgbClr val="000000"/>
                </a:solidFill>
                <a:latin typeface="Times New Roman"/>
                <a:ea typeface="Times New Roman"/>
                <a:cs typeface="Times New Roman"/>
                <a:sym typeface="Times New Roman"/>
              </a:defRPr>
            </a:lvl1pPr>
            <a:lvl2pPr marL="1269930" indent="-538868" defTabSz="1462119">
              <a:spcBef>
                <a:spcPts val="900"/>
              </a:spcBef>
              <a:buClrTx/>
              <a:buSzPct val="100000"/>
              <a:buChar char="–"/>
              <a:defRPr sz="4000">
                <a:solidFill>
                  <a:srgbClr val="000000"/>
                </a:solidFill>
                <a:latin typeface="Times New Roman"/>
                <a:ea typeface="Times New Roman"/>
                <a:cs typeface="Times New Roman"/>
                <a:sym typeface="Times New Roman"/>
              </a:defRPr>
            </a:lvl2pPr>
            <a:lvl3pPr marL="1984304" indent="-522188" defTabSz="1462119">
              <a:spcBef>
                <a:spcPts val="900"/>
              </a:spcBef>
              <a:buClrTx/>
              <a:buSzPct val="100000"/>
              <a:defRPr sz="4000">
                <a:solidFill>
                  <a:srgbClr val="000000"/>
                </a:solidFill>
                <a:latin typeface="Times New Roman"/>
                <a:ea typeface="Times New Roman"/>
                <a:cs typeface="Times New Roman"/>
                <a:sym typeface="Times New Roman"/>
              </a:defRPr>
            </a:lvl3pPr>
            <a:lvl4pPr marL="2755534" indent="-562356" defTabSz="1462119">
              <a:spcBef>
                <a:spcPts val="900"/>
              </a:spcBef>
              <a:buClrTx/>
              <a:buSzPct val="100000"/>
              <a:buChar char="–"/>
              <a:defRPr sz="4000">
                <a:solidFill>
                  <a:srgbClr val="000000"/>
                </a:solidFill>
                <a:latin typeface="Times New Roman"/>
                <a:ea typeface="Times New Roman"/>
                <a:cs typeface="Times New Roman"/>
                <a:sym typeface="Times New Roman"/>
              </a:defRPr>
            </a:lvl4pPr>
            <a:lvl5pPr marL="3486593" indent="-562356" defTabSz="1462119">
              <a:spcBef>
                <a:spcPts val="900"/>
              </a:spcBef>
              <a:buClrTx/>
              <a:buSzPct val="100000"/>
              <a:buChar char="»"/>
              <a:defRPr sz="4000">
                <a:solidFill>
                  <a:srgbClr val="000000"/>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200" name="Slide Number"/>
          <p:cNvSpPr>
            <a:spLocks noGrp="1"/>
          </p:cNvSpPr>
          <p:nvPr>
            <p:ph type="sldNum" sz="quarter" idx="2"/>
          </p:nvPr>
        </p:nvSpPr>
        <p:spPr>
          <a:xfrm>
            <a:off x="11607389" y="8900159"/>
            <a:ext cx="462693" cy="539909"/>
          </a:xfrm>
          <a:prstGeom prst="rect">
            <a:avLst/>
          </a:prstGeom>
        </p:spPr>
        <p:txBody>
          <a:bodyPr lIns="73103" tIns="73103" rIns="73103" bIns="73103"/>
          <a:lstStyle>
            <a:lvl1pPr algn="r" defTabSz="583900">
              <a:defRPr sz="2300">
                <a:solidFill>
                  <a:srgbClr val="000000"/>
                </a:solidFill>
              </a:defRPr>
            </a:lvl1p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419853275"/>
      </p:ext>
    </p:extLst>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2_Solo titolo">
    <p:bg>
      <p:bgPr>
        <a:solidFill>
          <a:srgbClr val="FFFFFF"/>
        </a:solidFill>
        <a:effectLst/>
      </p:bgPr>
    </p:bg>
    <p:spTree>
      <p:nvGrpSpPr>
        <p:cNvPr id="1" name=""/>
        <p:cNvGrpSpPr/>
        <p:nvPr/>
      </p:nvGrpSpPr>
      <p:grpSpPr>
        <a:xfrm>
          <a:off x="0" y="0"/>
          <a:ext cx="0" cy="0"/>
          <a:chOff x="0" y="0"/>
          <a:chExt cx="0" cy="0"/>
        </a:xfrm>
      </p:grpSpPr>
      <p:sp>
        <p:nvSpPr>
          <p:cNvPr id="207" name="INGV - Istituto Nazionale di Geofisica e Vulcanologia - Italy"/>
          <p:cNvSpPr/>
          <p:nvPr/>
        </p:nvSpPr>
        <p:spPr>
          <a:xfrm rot="16200000">
            <a:off x="-2283443" y="5478799"/>
            <a:ext cx="5596461" cy="374795"/>
          </a:xfrm>
          <a:prstGeom prst="rect">
            <a:avLst/>
          </a:prstGeom>
          <a:ln w="12700">
            <a:miter lim="400000"/>
          </a:ln>
          <a:extLst>
            <a:ext uri="{C572A759-6A51-4108-AA02-DFA0A04FC94B}">
              <ma14:wrappingTextBoxFlag xmlns:ma14="http://schemas.microsoft.com/office/mac/drawingml/2011/main" val="1"/>
            </a:ext>
          </a:extLst>
        </p:spPr>
        <p:txBody>
          <a:bodyPr wrap="none" lIns="64983" tIns="64983" rIns="64983" bIns="64983">
            <a:spAutoFit/>
          </a:bodyPr>
          <a:lstStyle/>
          <a:p>
            <a:pPr algn="l" defTabSz="914072" rtl="0" hangingPunct="0">
              <a:defRPr sz="1700" b="1" i="1">
                <a:solidFill>
                  <a:srgbClr val="000000"/>
                </a:solidFill>
                <a:latin typeface="Times New Roman"/>
                <a:ea typeface="Times New Roman"/>
                <a:cs typeface="Times New Roman"/>
                <a:sym typeface="Times New Roman"/>
              </a:defRPr>
            </a:pPr>
            <a:r>
              <a:rPr sz="1700" b="1" i="1">
                <a:solidFill>
                  <a:srgbClr val="000000"/>
                </a:solidFill>
                <a:latin typeface="Times New Roman"/>
                <a:ea typeface="Times New Roman"/>
                <a:cs typeface="Times New Roman"/>
                <a:sym typeface="Times New Roman"/>
              </a:rPr>
              <a:t> </a:t>
            </a:r>
            <a:r>
              <a:rPr sz="1700" b="1" i="1">
                <a:solidFill>
                  <a:srgbClr val="FFFF66"/>
                </a:solidFill>
                <a:latin typeface="Times New Roman"/>
                <a:ea typeface="Times New Roman"/>
                <a:cs typeface="Times New Roman"/>
                <a:sym typeface="Times New Roman"/>
              </a:rPr>
              <a:t>INGV - Istituto Nazionale di Geofisica e Vulcanologia - Italy</a:t>
            </a:r>
          </a:p>
        </p:txBody>
      </p:sp>
      <p:pic>
        <p:nvPicPr>
          <p:cNvPr id="208" name="www3" descr="www3"/>
          <p:cNvPicPr>
            <a:picLocks noChangeAspect="1"/>
          </p:cNvPicPr>
          <p:nvPr/>
        </p:nvPicPr>
        <p:blipFill>
          <a:blip r:embed="rId2">
            <a:extLst/>
          </a:blip>
          <a:stretch>
            <a:fillRect/>
          </a:stretch>
        </p:blipFill>
        <p:spPr>
          <a:xfrm>
            <a:off x="216763" y="8344747"/>
            <a:ext cx="955043" cy="975361"/>
          </a:xfrm>
          <a:prstGeom prst="rect">
            <a:avLst/>
          </a:prstGeom>
          <a:ln w="12700">
            <a:miter lim="400000"/>
          </a:ln>
        </p:spPr>
      </p:pic>
      <p:sp>
        <p:nvSpPr>
          <p:cNvPr id="209" name="Title Text"/>
          <p:cNvSpPr>
            <a:spLocks noGrp="1"/>
          </p:cNvSpPr>
          <p:nvPr>
            <p:ph type="title"/>
          </p:nvPr>
        </p:nvSpPr>
        <p:spPr>
          <a:xfrm>
            <a:off x="975360" y="866987"/>
            <a:ext cx="11054081" cy="1625601"/>
          </a:xfrm>
          <a:prstGeom prst="rect">
            <a:avLst/>
          </a:prstGeom>
        </p:spPr>
        <p:txBody>
          <a:bodyPr lIns="64990" tIns="64990" rIns="64990" bIns="64990" anchor="ctr"/>
          <a:lstStyle>
            <a:lvl1pPr algn="ctr" defTabSz="914400">
              <a:defRPr sz="6300" cap="none" spc="0">
                <a:solidFill>
                  <a:srgbClr val="000000"/>
                </a:solidFill>
                <a:latin typeface="Times New Roman"/>
                <a:ea typeface="Times New Roman"/>
                <a:cs typeface="Times New Roman"/>
                <a:sym typeface="Times New Roman"/>
              </a:defRPr>
            </a:lvl1pPr>
          </a:lstStyle>
          <a:p>
            <a:r>
              <a:t>Title Text</a:t>
            </a:r>
          </a:p>
        </p:txBody>
      </p:sp>
      <p:sp>
        <p:nvSpPr>
          <p:cNvPr id="210"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2013638417"/>
      </p:ext>
    </p:extLst>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_Solo titolo">
    <p:bg>
      <p:bgPr>
        <a:solidFill>
          <a:srgbClr val="FFFFFF"/>
        </a:solidFill>
        <a:effectLst/>
      </p:bgPr>
    </p:bg>
    <p:spTree>
      <p:nvGrpSpPr>
        <p:cNvPr id="1" name=""/>
        <p:cNvGrpSpPr/>
        <p:nvPr/>
      </p:nvGrpSpPr>
      <p:grpSpPr>
        <a:xfrm>
          <a:off x="0" y="0"/>
          <a:ext cx="0" cy="0"/>
          <a:chOff x="0" y="0"/>
          <a:chExt cx="0" cy="0"/>
        </a:xfrm>
      </p:grpSpPr>
      <p:sp>
        <p:nvSpPr>
          <p:cNvPr id="217" name="Title Text"/>
          <p:cNvSpPr>
            <a:spLocks noGrp="1"/>
          </p:cNvSpPr>
          <p:nvPr>
            <p:ph type="title"/>
          </p:nvPr>
        </p:nvSpPr>
        <p:spPr>
          <a:xfrm>
            <a:off x="975360" y="866987"/>
            <a:ext cx="11054081" cy="1625601"/>
          </a:xfrm>
          <a:prstGeom prst="rect">
            <a:avLst/>
          </a:prstGeom>
        </p:spPr>
        <p:txBody>
          <a:bodyPr lIns="64990" tIns="64990" rIns="64990" bIns="64990" anchor="ctr"/>
          <a:lstStyle>
            <a:lvl1pPr algn="ctr" defTabSz="914400">
              <a:defRPr sz="6300" cap="none" spc="0">
                <a:solidFill>
                  <a:srgbClr val="000000"/>
                </a:solidFill>
                <a:latin typeface="Times New Roman"/>
                <a:ea typeface="Times New Roman"/>
                <a:cs typeface="Times New Roman"/>
                <a:sym typeface="Times New Roman"/>
              </a:defRPr>
            </a:lvl1pPr>
          </a:lstStyle>
          <a:p>
            <a:r>
              <a:t>Title Text</a:t>
            </a:r>
          </a:p>
        </p:txBody>
      </p:sp>
      <p:sp>
        <p:nvSpPr>
          <p:cNvPr id="218" name="Slide Number"/>
          <p:cNvSpPr>
            <a:spLocks noGrp="1"/>
          </p:cNvSpPr>
          <p:nvPr>
            <p:ph type="sldNum" sz="quarter" idx="2"/>
          </p:nvPr>
        </p:nvSpPr>
        <p:spPr>
          <a:xfrm>
            <a:off x="11622628" y="8886613"/>
            <a:ext cx="406813" cy="472853"/>
          </a:xfrm>
          <a:prstGeom prst="rect">
            <a:avLst/>
          </a:prstGeom>
        </p:spPr>
        <p:txBody>
          <a:bodyPr lIns="64976" tIns="64976" rIns="64976" bIns="64976"/>
          <a:lstStyle>
            <a:lvl1pPr algn="r" defTabSz="583900">
              <a:defRPr sz="2000">
                <a:solidFill>
                  <a:srgbClr val="000000"/>
                </a:solidFill>
              </a:defRPr>
            </a:lvl1p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1361367231"/>
      </p:ext>
    </p:extLst>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4_Solo titolo">
    <p:bg>
      <p:bgPr>
        <a:gradFill flip="none" rotWithShape="1">
          <a:gsLst>
            <a:gs pos="0">
              <a:srgbClr val="00CC00"/>
            </a:gs>
            <a:gs pos="100000">
              <a:srgbClr val="3333CC"/>
            </a:gs>
          </a:gsLst>
          <a:lin ang="5400000" scaled="0"/>
        </a:gradFill>
        <a:effectLst/>
      </p:bgPr>
    </p:bg>
    <p:spTree>
      <p:nvGrpSpPr>
        <p:cNvPr id="1" name=""/>
        <p:cNvGrpSpPr/>
        <p:nvPr/>
      </p:nvGrpSpPr>
      <p:grpSpPr>
        <a:xfrm>
          <a:off x="0" y="0"/>
          <a:ext cx="0" cy="0"/>
          <a:chOff x="0" y="0"/>
          <a:chExt cx="0" cy="0"/>
        </a:xfrm>
      </p:grpSpPr>
      <p:sp>
        <p:nvSpPr>
          <p:cNvPr id="225" name="Title Text"/>
          <p:cNvSpPr>
            <a:spLocks noGrp="1"/>
          </p:cNvSpPr>
          <p:nvPr>
            <p:ph type="title"/>
          </p:nvPr>
        </p:nvSpPr>
        <p:spPr>
          <a:xfrm>
            <a:off x="975361" y="853441"/>
            <a:ext cx="11094721" cy="1584962"/>
          </a:xfrm>
          <a:prstGeom prst="rect">
            <a:avLst/>
          </a:prstGeom>
        </p:spPr>
        <p:txBody>
          <a:bodyPr lIns="73103" tIns="73103" rIns="73103" bIns="73103" anchor="ctr"/>
          <a:lstStyle>
            <a:lvl1pPr algn="ctr" defTabSz="1462194">
              <a:defRPr sz="7100" cap="none" spc="0">
                <a:solidFill>
                  <a:srgbClr val="000000"/>
                </a:solidFill>
                <a:latin typeface="Times New Roman"/>
                <a:ea typeface="Times New Roman"/>
                <a:cs typeface="Times New Roman"/>
                <a:sym typeface="Times New Roman"/>
              </a:defRPr>
            </a:lvl1pPr>
          </a:lstStyle>
          <a:p>
            <a:r>
              <a:t>Title Text</a:t>
            </a:r>
          </a:p>
        </p:txBody>
      </p:sp>
      <p:sp>
        <p:nvSpPr>
          <p:cNvPr id="226" name="Slide Number"/>
          <p:cNvSpPr>
            <a:spLocks noGrp="1"/>
          </p:cNvSpPr>
          <p:nvPr>
            <p:ph type="sldNum" sz="quarter" idx="2"/>
          </p:nvPr>
        </p:nvSpPr>
        <p:spPr>
          <a:xfrm>
            <a:off x="11607389" y="8900159"/>
            <a:ext cx="462693" cy="539909"/>
          </a:xfrm>
          <a:prstGeom prst="rect">
            <a:avLst/>
          </a:prstGeom>
        </p:spPr>
        <p:txBody>
          <a:bodyPr lIns="73103" tIns="73103" rIns="73103" bIns="73103"/>
          <a:lstStyle>
            <a:lvl1pPr algn="r" defTabSz="583900">
              <a:defRPr sz="2300">
                <a:solidFill>
                  <a:srgbClr val="000000"/>
                </a:solidFill>
              </a:defRPr>
            </a:lvl1pPr>
          </a:lstStyle>
          <a:p>
            <a:fld id="{86CB4B4D-7CA3-9044-876B-883B54F8677D}" type="slidenum">
              <a:rPr>
                <a:latin typeface="Avenir Light"/>
                <a:ea typeface="Avenir Light"/>
                <a:cs typeface="Avenir Light"/>
              </a:rPr>
              <a:pPr/>
              <a:t>‹#›</a:t>
            </a:fld>
            <a:endParaRPr>
              <a:latin typeface="Avenir Light"/>
              <a:ea typeface="Avenir Light"/>
              <a:cs typeface="Avenir Light"/>
            </a:endParaRPr>
          </a:p>
        </p:txBody>
      </p:sp>
    </p:spTree>
    <p:extLst>
      <p:ext uri="{BB962C8B-B14F-4D97-AF65-F5344CB8AC3E}">
        <p14:creationId xmlns:p14="http://schemas.microsoft.com/office/powerpoint/2010/main" val="672183298"/>
      </p:ext>
    </p:extLst>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5_Solo titolo">
    <p:bg>
      <p:bgPr>
        <a:solidFill>
          <a:srgbClr val="FFFFFF"/>
        </a:solidFill>
        <a:effectLst/>
      </p:bgPr>
    </p:bg>
    <p:spTree>
      <p:nvGrpSpPr>
        <p:cNvPr id="1" name=""/>
        <p:cNvGrpSpPr/>
        <p:nvPr/>
      </p:nvGrpSpPr>
      <p:grpSpPr>
        <a:xfrm>
          <a:off x="0" y="0"/>
          <a:ext cx="0" cy="0"/>
          <a:chOff x="0" y="0"/>
          <a:chExt cx="0" cy="0"/>
        </a:xfrm>
      </p:grpSpPr>
      <p:sp>
        <p:nvSpPr>
          <p:cNvPr id="233" name="INGV - Istituto Nazionale di Geofisica e Vulcanologia - Italy"/>
          <p:cNvSpPr/>
          <p:nvPr/>
        </p:nvSpPr>
        <p:spPr>
          <a:xfrm rot="16200000">
            <a:off x="-2283443" y="5478783"/>
            <a:ext cx="5596475" cy="374809"/>
          </a:xfrm>
          <a:prstGeom prst="rect">
            <a:avLst/>
          </a:prstGeom>
          <a:ln w="12700">
            <a:miter lim="400000"/>
          </a:ln>
          <a:extLst>
            <a:ext uri="{C572A759-6A51-4108-AA02-DFA0A04FC94B}">
              <ma14:wrappingTextBoxFlag xmlns:ma14="http://schemas.microsoft.com/office/mac/drawingml/2011/main" val="1"/>
            </a:ext>
          </a:extLst>
        </p:spPr>
        <p:txBody>
          <a:bodyPr wrap="none" lIns="64990" tIns="64990" rIns="64990" bIns="64990">
            <a:spAutoFit/>
          </a:bodyPr>
          <a:lstStyle/>
          <a:p>
            <a:pPr algn="l" defTabSz="914259" rtl="0" hangingPunct="0">
              <a:defRPr sz="1700" b="1" i="1">
                <a:solidFill>
                  <a:srgbClr val="000000"/>
                </a:solidFill>
                <a:latin typeface="Times New Roman"/>
                <a:ea typeface="Times New Roman"/>
                <a:cs typeface="Times New Roman"/>
                <a:sym typeface="Times New Roman"/>
              </a:defRPr>
            </a:pPr>
            <a:r>
              <a:rPr sz="1700" b="1" i="1">
                <a:solidFill>
                  <a:srgbClr val="000000"/>
                </a:solidFill>
                <a:latin typeface="Times New Roman"/>
                <a:ea typeface="Times New Roman"/>
                <a:cs typeface="Times New Roman"/>
                <a:sym typeface="Times New Roman"/>
              </a:rPr>
              <a:t> </a:t>
            </a:r>
            <a:r>
              <a:rPr sz="1700" b="1" i="1">
                <a:solidFill>
                  <a:srgbClr val="FFFF66"/>
                </a:solidFill>
                <a:latin typeface="Times New Roman"/>
                <a:ea typeface="Times New Roman"/>
                <a:cs typeface="Times New Roman"/>
                <a:sym typeface="Times New Roman"/>
              </a:rPr>
              <a:t>INGV - Istituto Nazionale di Geofisica e Vulcanologia - Italy</a:t>
            </a:r>
          </a:p>
        </p:txBody>
      </p:sp>
      <p:pic>
        <p:nvPicPr>
          <p:cNvPr id="234" name="www3" descr="www3"/>
          <p:cNvPicPr>
            <a:picLocks noChangeAspect="1"/>
          </p:cNvPicPr>
          <p:nvPr/>
        </p:nvPicPr>
        <p:blipFill>
          <a:blip r:embed="rId2">
            <a:extLst/>
          </a:blip>
          <a:stretch>
            <a:fillRect/>
          </a:stretch>
        </p:blipFill>
        <p:spPr>
          <a:xfrm>
            <a:off x="216760" y="8344747"/>
            <a:ext cx="955043" cy="975361"/>
          </a:xfrm>
          <a:prstGeom prst="rect">
            <a:avLst/>
          </a:prstGeom>
          <a:ln w="12700">
            <a:miter lim="400000"/>
          </a:ln>
        </p:spPr>
      </p:pic>
      <p:sp>
        <p:nvSpPr>
          <p:cNvPr id="235" name="Title Text"/>
          <p:cNvSpPr>
            <a:spLocks noGrp="1"/>
          </p:cNvSpPr>
          <p:nvPr>
            <p:ph type="title"/>
          </p:nvPr>
        </p:nvSpPr>
        <p:spPr>
          <a:xfrm>
            <a:off x="975360" y="866987"/>
            <a:ext cx="11054081" cy="1625601"/>
          </a:xfrm>
          <a:prstGeom prst="rect">
            <a:avLst/>
          </a:prstGeom>
        </p:spPr>
        <p:txBody>
          <a:bodyPr lIns="64990" tIns="64990" rIns="64990" bIns="64990" anchor="ctr"/>
          <a:lstStyle>
            <a:lvl1pPr algn="ctr" defTabSz="914400">
              <a:defRPr sz="6300" cap="none" spc="0">
                <a:solidFill>
                  <a:srgbClr val="000000"/>
                </a:solidFill>
                <a:latin typeface="Times New Roman"/>
                <a:ea typeface="Times New Roman"/>
                <a:cs typeface="Times New Roman"/>
                <a:sym typeface="Times New Roman"/>
              </a:defRPr>
            </a:lvl1pPr>
          </a:lstStyle>
          <a:p>
            <a:r>
              <a:t>Title Text</a:t>
            </a:r>
          </a:p>
        </p:txBody>
      </p:sp>
      <p:sp>
        <p:nvSpPr>
          <p:cNvPr id="236"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1263016670"/>
      </p:ext>
    </p:extLst>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6_Solo titolo">
    <p:bg>
      <p:bgPr>
        <a:solidFill>
          <a:srgbClr val="FFFFFF"/>
        </a:solidFill>
        <a:effectLst/>
      </p:bgPr>
    </p:bg>
    <p:spTree>
      <p:nvGrpSpPr>
        <p:cNvPr id="1" name=""/>
        <p:cNvGrpSpPr/>
        <p:nvPr/>
      </p:nvGrpSpPr>
      <p:grpSpPr>
        <a:xfrm>
          <a:off x="0" y="0"/>
          <a:ext cx="0" cy="0"/>
          <a:chOff x="0" y="0"/>
          <a:chExt cx="0" cy="0"/>
        </a:xfrm>
      </p:grpSpPr>
      <p:sp>
        <p:nvSpPr>
          <p:cNvPr id="243" name="Title Text"/>
          <p:cNvSpPr>
            <a:spLocks noGrp="1"/>
          </p:cNvSpPr>
          <p:nvPr>
            <p:ph type="title"/>
          </p:nvPr>
        </p:nvSpPr>
        <p:spPr>
          <a:xfrm>
            <a:off x="975360" y="866987"/>
            <a:ext cx="11054081" cy="1625601"/>
          </a:xfrm>
          <a:prstGeom prst="rect">
            <a:avLst/>
          </a:prstGeom>
        </p:spPr>
        <p:txBody>
          <a:bodyPr lIns="64990" tIns="64990" rIns="64990" bIns="64990" anchor="ctr"/>
          <a:lstStyle>
            <a:lvl1pPr algn="ctr" defTabSz="914400">
              <a:defRPr sz="6300" cap="none" spc="0">
                <a:solidFill>
                  <a:srgbClr val="000000"/>
                </a:solidFill>
                <a:latin typeface="Times New Roman"/>
                <a:ea typeface="Times New Roman"/>
                <a:cs typeface="Times New Roman"/>
                <a:sym typeface="Times New Roman"/>
              </a:defRPr>
            </a:lvl1pPr>
          </a:lstStyle>
          <a:p>
            <a:r>
              <a:t>Title Text</a:t>
            </a:r>
          </a:p>
        </p:txBody>
      </p:sp>
      <p:sp>
        <p:nvSpPr>
          <p:cNvPr id="244"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2954791767"/>
      </p:ext>
    </p:extLst>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Title, Bullets &amp; Photo">
    <p:spTree>
      <p:nvGrpSpPr>
        <p:cNvPr id="1" name=""/>
        <p:cNvGrpSpPr/>
        <p:nvPr/>
      </p:nvGrpSpPr>
      <p:grpSpPr>
        <a:xfrm>
          <a:off x="0" y="0"/>
          <a:ext cx="0" cy="0"/>
          <a:chOff x="0" y="0"/>
          <a:chExt cx="0" cy="0"/>
        </a:xfrm>
      </p:grpSpPr>
      <p:sp>
        <p:nvSpPr>
          <p:cNvPr id="251" name="Title Text"/>
          <p:cNvSpPr>
            <a:spLocks noGrp="1"/>
          </p:cNvSpPr>
          <p:nvPr>
            <p:ph type="title"/>
          </p:nvPr>
        </p:nvSpPr>
        <p:spPr>
          <a:xfrm>
            <a:off x="660401" y="609600"/>
            <a:ext cx="5080001" cy="2115792"/>
          </a:xfrm>
          <a:prstGeom prst="rect">
            <a:avLst/>
          </a:prstGeom>
        </p:spPr>
        <p:txBody>
          <a:bodyPr lIns="0" tIns="0" rIns="0" bIns="0"/>
          <a:lstStyle>
            <a:lvl1pPr defTabSz="583900">
              <a:defRPr sz="4600">
                <a:solidFill>
                  <a:schemeClr val="accent4">
                    <a:lumOff val="6102"/>
                  </a:schemeClr>
                </a:solidFill>
              </a:defRPr>
            </a:lvl1pPr>
          </a:lstStyle>
          <a:p>
            <a:r>
              <a:t>Title Text</a:t>
            </a:r>
          </a:p>
        </p:txBody>
      </p:sp>
      <p:sp>
        <p:nvSpPr>
          <p:cNvPr id="252" name="Body Level One…"/>
          <p:cNvSpPr>
            <a:spLocks noGrp="1"/>
          </p:cNvSpPr>
          <p:nvPr>
            <p:ph type="body" sz="half" idx="1"/>
          </p:nvPr>
        </p:nvSpPr>
        <p:spPr>
          <a:xfrm>
            <a:off x="660401" y="2725403"/>
            <a:ext cx="5080001" cy="6245923"/>
          </a:xfrm>
          <a:prstGeom prst="rect">
            <a:avLst/>
          </a:prstGeom>
        </p:spPr>
        <p:txBody>
          <a:bodyPr lIns="0" tIns="0" rIns="0" bIns="0"/>
          <a:lstStyle>
            <a:lvl1pPr marL="393500" indent="-393500" defTabSz="583900">
              <a:spcBef>
                <a:spcPts val="3200"/>
              </a:spcBef>
              <a:defRPr sz="3000"/>
            </a:lvl1pPr>
            <a:lvl2pPr marL="786997" indent="-393499" defTabSz="583900">
              <a:spcBef>
                <a:spcPts val="3200"/>
              </a:spcBef>
              <a:defRPr sz="3000"/>
            </a:lvl2pPr>
            <a:lvl3pPr marL="1180494" indent="-393500" defTabSz="583900">
              <a:spcBef>
                <a:spcPts val="3200"/>
              </a:spcBef>
              <a:defRPr sz="3000"/>
            </a:lvl3pPr>
            <a:lvl4pPr marL="1573992" indent="-393500" defTabSz="583900">
              <a:spcBef>
                <a:spcPts val="3200"/>
              </a:spcBef>
              <a:defRPr sz="3000"/>
            </a:lvl4pPr>
            <a:lvl5pPr marL="1967489" indent="-393500" defTabSz="583900">
              <a:spcBef>
                <a:spcPts val="3200"/>
              </a:spcBef>
              <a:defRPr sz="3000"/>
            </a:lvl5pPr>
          </a:lstStyle>
          <a:p>
            <a:r>
              <a:t>Body Level One</a:t>
            </a:r>
          </a:p>
          <a:p>
            <a:pPr lvl="1"/>
            <a:r>
              <a:t>Body Level Two</a:t>
            </a:r>
          </a:p>
          <a:p>
            <a:pPr lvl="2"/>
            <a:r>
              <a:t>Body Level Three</a:t>
            </a:r>
          </a:p>
          <a:p>
            <a:pPr lvl="3"/>
            <a:r>
              <a:t>Body Level Four</a:t>
            </a:r>
          </a:p>
          <a:p>
            <a:pPr lvl="4"/>
            <a:r>
              <a:t>Body Level Five</a:t>
            </a:r>
          </a:p>
        </p:txBody>
      </p:sp>
      <p:sp>
        <p:nvSpPr>
          <p:cNvPr id="253"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1211687418"/>
      </p:ext>
    </p:extLst>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_Photo - Vertical">
    <p:spTree>
      <p:nvGrpSpPr>
        <p:cNvPr id="1" name=""/>
        <p:cNvGrpSpPr/>
        <p:nvPr/>
      </p:nvGrpSpPr>
      <p:grpSpPr>
        <a:xfrm>
          <a:off x="0" y="0"/>
          <a:ext cx="0" cy="0"/>
          <a:chOff x="0" y="0"/>
          <a:chExt cx="0" cy="0"/>
        </a:xfrm>
      </p:grpSpPr>
      <p:sp>
        <p:nvSpPr>
          <p:cNvPr id="260" name="Title Text"/>
          <p:cNvSpPr>
            <a:spLocks noGrp="1"/>
          </p:cNvSpPr>
          <p:nvPr>
            <p:ph type="title"/>
          </p:nvPr>
        </p:nvSpPr>
        <p:spPr>
          <a:xfrm>
            <a:off x="546101" y="4305313"/>
            <a:ext cx="5410201" cy="2984502"/>
          </a:xfrm>
          <a:prstGeom prst="rect">
            <a:avLst/>
          </a:prstGeom>
        </p:spPr>
        <p:txBody>
          <a:bodyPr lIns="0" tIns="0" rIns="0" bIns="0"/>
          <a:lstStyle>
            <a:lvl1pPr defTabSz="583900">
              <a:defRPr sz="4600">
                <a:solidFill>
                  <a:schemeClr val="accent4">
                    <a:lumOff val="6102"/>
                  </a:schemeClr>
                </a:solidFill>
              </a:defRPr>
            </a:lvl1pPr>
          </a:lstStyle>
          <a:p>
            <a:r>
              <a:t>Title Text</a:t>
            </a:r>
          </a:p>
        </p:txBody>
      </p:sp>
      <p:sp>
        <p:nvSpPr>
          <p:cNvPr id="261" name="Body Level One…"/>
          <p:cNvSpPr>
            <a:spLocks noGrp="1"/>
          </p:cNvSpPr>
          <p:nvPr>
            <p:ph type="body" sz="quarter" idx="1"/>
          </p:nvPr>
        </p:nvSpPr>
        <p:spPr>
          <a:xfrm>
            <a:off x="546101" y="3429000"/>
            <a:ext cx="5410201" cy="889000"/>
          </a:xfrm>
          <a:prstGeom prst="rect">
            <a:avLst/>
          </a:prstGeom>
        </p:spPr>
        <p:txBody>
          <a:bodyPr lIns="0" tIns="0" rIns="0" bIns="0"/>
          <a:lstStyle>
            <a:lvl1pPr marL="0" indent="0" defTabSz="583900">
              <a:spcBef>
                <a:spcPts val="0"/>
              </a:spcBef>
              <a:defRPr sz="2400" cap="all" spc="384">
                <a:solidFill>
                  <a:schemeClr val="accent2">
                    <a:satOff val="44164"/>
                    <a:lumOff val="14231"/>
                  </a:schemeClr>
                </a:solidFill>
                <a:latin typeface="Avenir Book"/>
                <a:ea typeface="Avenir Book"/>
                <a:cs typeface="Avenir Book"/>
                <a:sym typeface="Avenir Book"/>
              </a:defRPr>
            </a:lvl1pPr>
            <a:lvl2pPr marL="0" indent="0" defTabSz="583900">
              <a:spcBef>
                <a:spcPts val="0"/>
              </a:spcBef>
              <a:defRPr sz="2400" cap="all" spc="384">
                <a:solidFill>
                  <a:schemeClr val="accent2">
                    <a:satOff val="44164"/>
                    <a:lumOff val="14231"/>
                  </a:schemeClr>
                </a:solidFill>
                <a:latin typeface="Avenir Book"/>
                <a:ea typeface="Avenir Book"/>
                <a:cs typeface="Avenir Book"/>
                <a:sym typeface="Avenir Book"/>
              </a:defRPr>
            </a:lvl2pPr>
            <a:lvl3pPr marL="0" indent="0" defTabSz="583900">
              <a:spcBef>
                <a:spcPts val="0"/>
              </a:spcBef>
              <a:defRPr sz="2400" cap="all" spc="384">
                <a:solidFill>
                  <a:schemeClr val="accent2">
                    <a:satOff val="44164"/>
                    <a:lumOff val="14231"/>
                  </a:schemeClr>
                </a:solidFill>
                <a:latin typeface="Avenir Book"/>
                <a:ea typeface="Avenir Book"/>
                <a:cs typeface="Avenir Book"/>
                <a:sym typeface="Avenir Book"/>
              </a:defRPr>
            </a:lvl3pPr>
            <a:lvl4pPr marL="0" indent="0" defTabSz="583900">
              <a:spcBef>
                <a:spcPts val="0"/>
              </a:spcBef>
              <a:defRPr sz="2400" cap="all" spc="384">
                <a:solidFill>
                  <a:schemeClr val="accent2">
                    <a:satOff val="44164"/>
                    <a:lumOff val="14231"/>
                  </a:schemeClr>
                </a:solidFill>
                <a:latin typeface="Avenir Book"/>
                <a:ea typeface="Avenir Book"/>
                <a:cs typeface="Avenir Book"/>
                <a:sym typeface="Avenir Book"/>
              </a:defRPr>
            </a:lvl4pPr>
            <a:lvl5pPr marL="0" indent="0" defTabSz="583900">
              <a:spcBef>
                <a:spcPts val="0"/>
              </a:spcBef>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62"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3069247376"/>
      </p:ext>
    </p:extLst>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Photo - Vertical">
    <p:spTree>
      <p:nvGrpSpPr>
        <p:cNvPr id="1" name=""/>
        <p:cNvGrpSpPr/>
        <p:nvPr/>
      </p:nvGrpSpPr>
      <p:grpSpPr>
        <a:xfrm>
          <a:off x="0" y="0"/>
          <a:ext cx="0" cy="0"/>
          <a:chOff x="0" y="0"/>
          <a:chExt cx="0" cy="0"/>
        </a:xfrm>
      </p:grpSpPr>
      <p:sp>
        <p:nvSpPr>
          <p:cNvPr id="269" name="Title Text"/>
          <p:cNvSpPr>
            <a:spLocks noGrp="1"/>
          </p:cNvSpPr>
          <p:nvPr>
            <p:ph type="title"/>
          </p:nvPr>
        </p:nvSpPr>
        <p:spPr>
          <a:xfrm>
            <a:off x="546101" y="4305313"/>
            <a:ext cx="5410201" cy="2984502"/>
          </a:xfrm>
          <a:prstGeom prst="rect">
            <a:avLst/>
          </a:prstGeom>
        </p:spPr>
        <p:txBody>
          <a:bodyPr lIns="0" tIns="0" rIns="0" bIns="0"/>
          <a:lstStyle>
            <a:lvl1pPr defTabSz="583900">
              <a:defRPr sz="4600">
                <a:solidFill>
                  <a:schemeClr val="accent4">
                    <a:lumOff val="6102"/>
                  </a:schemeClr>
                </a:solidFill>
              </a:defRPr>
            </a:lvl1pPr>
          </a:lstStyle>
          <a:p>
            <a:r>
              <a:t>Title Text</a:t>
            </a:r>
          </a:p>
        </p:txBody>
      </p:sp>
      <p:sp>
        <p:nvSpPr>
          <p:cNvPr id="270" name="Body Level One…"/>
          <p:cNvSpPr>
            <a:spLocks noGrp="1"/>
          </p:cNvSpPr>
          <p:nvPr>
            <p:ph type="body" sz="quarter" idx="1"/>
          </p:nvPr>
        </p:nvSpPr>
        <p:spPr>
          <a:xfrm>
            <a:off x="546101" y="3429000"/>
            <a:ext cx="5410201" cy="889000"/>
          </a:xfrm>
          <a:prstGeom prst="rect">
            <a:avLst/>
          </a:prstGeom>
        </p:spPr>
        <p:txBody>
          <a:bodyPr lIns="0" tIns="0" rIns="0" bIns="0"/>
          <a:lstStyle>
            <a:lvl1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71"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105948695"/>
      </p:ext>
    </p:extLst>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Title, Bullets &amp; Photo">
    <p:spTree>
      <p:nvGrpSpPr>
        <p:cNvPr id="1" name=""/>
        <p:cNvGrpSpPr/>
        <p:nvPr/>
      </p:nvGrpSpPr>
      <p:grpSpPr>
        <a:xfrm>
          <a:off x="0" y="0"/>
          <a:ext cx="0" cy="0"/>
          <a:chOff x="0" y="0"/>
          <a:chExt cx="0" cy="0"/>
        </a:xfrm>
      </p:grpSpPr>
      <p:sp>
        <p:nvSpPr>
          <p:cNvPr id="278" name="Title Text"/>
          <p:cNvSpPr>
            <a:spLocks noGrp="1"/>
          </p:cNvSpPr>
          <p:nvPr>
            <p:ph type="title"/>
          </p:nvPr>
        </p:nvSpPr>
        <p:spPr>
          <a:xfrm>
            <a:off x="660401" y="609600"/>
            <a:ext cx="5080001" cy="2115792"/>
          </a:xfrm>
          <a:prstGeom prst="rect">
            <a:avLst/>
          </a:prstGeom>
        </p:spPr>
        <p:txBody>
          <a:bodyPr lIns="0" tIns="0" rIns="0" bIns="0"/>
          <a:lstStyle>
            <a:lvl1pPr defTabSz="583900">
              <a:defRPr sz="4600">
                <a:solidFill>
                  <a:schemeClr val="accent4">
                    <a:lumOff val="6102"/>
                  </a:schemeClr>
                </a:solidFill>
              </a:defRPr>
            </a:lvl1pPr>
          </a:lstStyle>
          <a:p>
            <a:r>
              <a:t>Title Text</a:t>
            </a:r>
          </a:p>
        </p:txBody>
      </p:sp>
      <p:sp>
        <p:nvSpPr>
          <p:cNvPr id="279" name="Body Level One…"/>
          <p:cNvSpPr>
            <a:spLocks noGrp="1"/>
          </p:cNvSpPr>
          <p:nvPr>
            <p:ph type="body" sz="half" idx="1"/>
          </p:nvPr>
        </p:nvSpPr>
        <p:spPr>
          <a:xfrm>
            <a:off x="660401" y="2725403"/>
            <a:ext cx="5080001" cy="6245923"/>
          </a:xfrm>
          <a:prstGeom prst="rect">
            <a:avLst/>
          </a:prstGeom>
        </p:spPr>
        <p:txBody>
          <a:bodyPr lIns="0" tIns="0" rIns="0" bIns="0"/>
          <a:lstStyle>
            <a:lvl1pPr marL="393500" indent="-393500" defTabSz="583900">
              <a:spcBef>
                <a:spcPts val="3200"/>
              </a:spcBef>
              <a:defRPr sz="3000"/>
            </a:lvl1pPr>
            <a:lvl2pPr marL="786997" indent="-393499" defTabSz="583900">
              <a:spcBef>
                <a:spcPts val="3200"/>
              </a:spcBef>
              <a:defRPr sz="3000"/>
            </a:lvl2pPr>
            <a:lvl3pPr marL="1180494" indent="-393500" defTabSz="583900">
              <a:spcBef>
                <a:spcPts val="3200"/>
              </a:spcBef>
              <a:defRPr sz="3000"/>
            </a:lvl3pPr>
            <a:lvl4pPr marL="1573992" indent="-393500" defTabSz="583900">
              <a:spcBef>
                <a:spcPts val="3200"/>
              </a:spcBef>
              <a:defRPr sz="3000"/>
            </a:lvl4pPr>
            <a:lvl5pPr marL="1967489" indent="-393500" defTabSz="583900">
              <a:spcBef>
                <a:spcPts val="3200"/>
              </a:spcBef>
              <a:defRPr sz="3000"/>
            </a:lvl5pPr>
          </a:lstStyle>
          <a:p>
            <a:r>
              <a:t>Body Level One</a:t>
            </a:r>
          </a:p>
          <a:p>
            <a:pPr lvl="1"/>
            <a:r>
              <a:t>Body Level Two</a:t>
            </a:r>
          </a:p>
          <a:p>
            <a:pPr lvl="2"/>
            <a:r>
              <a:t>Body Level Three</a:t>
            </a:r>
          </a:p>
          <a:p>
            <a:pPr lvl="3"/>
            <a:r>
              <a:t>Body Level Four</a:t>
            </a:r>
          </a:p>
          <a:p>
            <a:pPr lvl="4"/>
            <a:r>
              <a:t>Body Level Five</a:t>
            </a:r>
          </a:p>
        </p:txBody>
      </p:sp>
      <p:sp>
        <p:nvSpPr>
          <p:cNvPr id="280"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1153433858"/>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bg>
      <p:bgPr>
        <a:solidFill>
          <a:srgbClr val="000000"/>
        </a:solidFill>
        <a:effectLst/>
      </p:bgPr>
    </p:bg>
    <p:spTree>
      <p:nvGrpSpPr>
        <p:cNvPr id="1" name=""/>
        <p:cNvGrpSpPr/>
        <p:nvPr/>
      </p:nvGrpSpPr>
      <p:grpSpPr>
        <a:xfrm>
          <a:off x="0" y="0"/>
          <a:ext cx="0" cy="0"/>
          <a:chOff x="0" y="0"/>
          <a:chExt cx="0" cy="0"/>
        </a:xfrm>
      </p:grpSpPr>
      <p:sp>
        <p:nvSpPr>
          <p:cNvPr id="28" name="Shape 28"/>
          <p:cNvSpPr>
            <a:spLocks noGrp="1"/>
          </p:cNvSpPr>
          <p:nvPr>
            <p:ph type="body" idx="1"/>
          </p:nvPr>
        </p:nvSpPr>
        <p:spPr>
          <a:xfrm>
            <a:off x="660400" y="1511300"/>
            <a:ext cx="11684000" cy="6718300"/>
          </a:xfrm>
          <a:prstGeom prst="rect">
            <a:avLst/>
          </a:prstGeom>
        </p:spPr>
        <p:txBody>
          <a:bodyPr lIns="0" tIns="0" rIns="0" bIns="0" anchor="ctr">
            <a:normAutofit/>
          </a:bodyPr>
          <a:lstStyle>
            <a:lvl1pPr marL="469900" indent="-469900" defTabSz="584200">
              <a:spcBef>
                <a:spcPts val="4200"/>
              </a:spcBef>
              <a:buClr>
                <a:srgbClr val="646464"/>
              </a:buClr>
              <a:buSzPct val="90000"/>
              <a:buChar char="•"/>
              <a:defRPr sz="3600">
                <a:solidFill>
                  <a:srgbClr val="FFFFFF"/>
                </a:solidFill>
                <a:latin typeface="Avenir Light"/>
                <a:ea typeface="Avenir Light"/>
                <a:cs typeface="Avenir Light"/>
                <a:sym typeface="Avenir Light"/>
              </a:defRPr>
            </a:lvl1pPr>
            <a:lvl2pPr marL="939800" indent="-469900" defTabSz="584200">
              <a:spcBef>
                <a:spcPts val="4200"/>
              </a:spcBef>
              <a:buClr>
                <a:srgbClr val="646464"/>
              </a:buClr>
              <a:buSzPct val="90000"/>
              <a:buChar char="•"/>
              <a:defRPr sz="3600">
                <a:solidFill>
                  <a:srgbClr val="FFFFFF"/>
                </a:solidFill>
                <a:latin typeface="Avenir Light"/>
                <a:ea typeface="Avenir Light"/>
                <a:cs typeface="Avenir Light"/>
                <a:sym typeface="Avenir Light"/>
              </a:defRPr>
            </a:lvl2pPr>
            <a:lvl3pPr marL="1409700" indent="-469900" defTabSz="584200">
              <a:spcBef>
                <a:spcPts val="4200"/>
              </a:spcBef>
              <a:buClr>
                <a:srgbClr val="646464"/>
              </a:buClr>
              <a:buSzPct val="90000"/>
              <a:buChar char="•"/>
              <a:defRPr sz="3600">
                <a:solidFill>
                  <a:srgbClr val="FFFFFF"/>
                </a:solidFill>
                <a:latin typeface="Avenir Light"/>
                <a:ea typeface="Avenir Light"/>
                <a:cs typeface="Avenir Light"/>
                <a:sym typeface="Avenir Light"/>
              </a:defRPr>
            </a:lvl3pPr>
            <a:lvl4pPr marL="1879600" indent="-469900" defTabSz="584200">
              <a:spcBef>
                <a:spcPts val="4200"/>
              </a:spcBef>
              <a:buClr>
                <a:srgbClr val="646464"/>
              </a:buClr>
              <a:buSzPct val="90000"/>
              <a:buChar char="•"/>
              <a:defRPr sz="3600">
                <a:solidFill>
                  <a:srgbClr val="FFFFFF"/>
                </a:solidFill>
                <a:latin typeface="Avenir Light"/>
                <a:ea typeface="Avenir Light"/>
                <a:cs typeface="Avenir Light"/>
                <a:sym typeface="Avenir Light"/>
              </a:defRPr>
            </a:lvl4pPr>
            <a:lvl5pPr marL="2349500" indent="-469900" defTabSz="584200">
              <a:spcBef>
                <a:spcPts val="4200"/>
              </a:spcBef>
              <a:buClr>
                <a:srgbClr val="646464"/>
              </a:buClr>
              <a:buSzPct val="90000"/>
              <a:buChar char="•"/>
              <a:defRPr sz="3600">
                <a:solidFill>
                  <a:srgbClr val="FFFFFF"/>
                </a:solidFill>
                <a:latin typeface="Avenir Light"/>
                <a:ea typeface="Avenir Light"/>
                <a:cs typeface="Avenir Light"/>
                <a:sym typeface="Avenir Light"/>
              </a:defRPr>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3_Photo - Vertical">
    <p:spTree>
      <p:nvGrpSpPr>
        <p:cNvPr id="1" name=""/>
        <p:cNvGrpSpPr/>
        <p:nvPr/>
      </p:nvGrpSpPr>
      <p:grpSpPr>
        <a:xfrm>
          <a:off x="0" y="0"/>
          <a:ext cx="0" cy="0"/>
          <a:chOff x="0" y="0"/>
          <a:chExt cx="0" cy="0"/>
        </a:xfrm>
      </p:grpSpPr>
      <p:sp>
        <p:nvSpPr>
          <p:cNvPr id="287" name="Title Text"/>
          <p:cNvSpPr>
            <a:spLocks noGrp="1"/>
          </p:cNvSpPr>
          <p:nvPr>
            <p:ph type="title"/>
          </p:nvPr>
        </p:nvSpPr>
        <p:spPr>
          <a:xfrm>
            <a:off x="546101" y="4305313"/>
            <a:ext cx="5410201" cy="2984502"/>
          </a:xfrm>
          <a:prstGeom prst="rect">
            <a:avLst/>
          </a:prstGeom>
        </p:spPr>
        <p:txBody>
          <a:bodyPr lIns="0" tIns="0" rIns="0" bIns="0"/>
          <a:lstStyle>
            <a:lvl1pPr defTabSz="583900">
              <a:defRPr sz="4600">
                <a:solidFill>
                  <a:schemeClr val="accent4">
                    <a:lumOff val="6102"/>
                  </a:schemeClr>
                </a:solidFill>
              </a:defRPr>
            </a:lvl1pPr>
          </a:lstStyle>
          <a:p>
            <a:r>
              <a:t>Title Text</a:t>
            </a:r>
          </a:p>
        </p:txBody>
      </p:sp>
      <p:sp>
        <p:nvSpPr>
          <p:cNvPr id="288" name="Body Level One…"/>
          <p:cNvSpPr>
            <a:spLocks noGrp="1"/>
          </p:cNvSpPr>
          <p:nvPr>
            <p:ph type="body" sz="quarter" idx="1"/>
          </p:nvPr>
        </p:nvSpPr>
        <p:spPr>
          <a:xfrm>
            <a:off x="546101" y="3429000"/>
            <a:ext cx="5410201" cy="889000"/>
          </a:xfrm>
          <a:prstGeom prst="rect">
            <a:avLst/>
          </a:prstGeom>
        </p:spPr>
        <p:txBody>
          <a:bodyPr lIns="0" tIns="0" rIns="0" bIns="0"/>
          <a:lstStyle>
            <a:lvl1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89"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2929647908"/>
      </p:ext>
    </p:extLst>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Photo - Horizontal Alt">
    <p:spTree>
      <p:nvGrpSpPr>
        <p:cNvPr id="1" name=""/>
        <p:cNvGrpSpPr/>
        <p:nvPr/>
      </p:nvGrpSpPr>
      <p:grpSpPr>
        <a:xfrm>
          <a:off x="0" y="0"/>
          <a:ext cx="0" cy="0"/>
          <a:chOff x="0" y="0"/>
          <a:chExt cx="0" cy="0"/>
        </a:xfrm>
      </p:grpSpPr>
      <p:sp>
        <p:nvSpPr>
          <p:cNvPr id="296" name="Title Text"/>
          <p:cNvSpPr>
            <a:spLocks noGrp="1"/>
          </p:cNvSpPr>
          <p:nvPr>
            <p:ph type="title"/>
          </p:nvPr>
        </p:nvSpPr>
        <p:spPr>
          <a:xfrm>
            <a:off x="660414" y="1003300"/>
            <a:ext cx="11684001" cy="1460500"/>
          </a:xfrm>
          <a:prstGeom prst="rect">
            <a:avLst/>
          </a:prstGeom>
        </p:spPr>
        <p:txBody>
          <a:bodyPr lIns="0" tIns="0" rIns="0" bIns="0"/>
          <a:lstStyle>
            <a:lvl1pPr defTabSz="583900">
              <a:defRPr sz="6300" spc="991">
                <a:solidFill>
                  <a:schemeClr val="accent4">
                    <a:lumOff val="6102"/>
                  </a:schemeClr>
                </a:solidFill>
              </a:defRPr>
            </a:lvl1pPr>
          </a:lstStyle>
          <a:p>
            <a:r>
              <a:t>Title Text</a:t>
            </a:r>
          </a:p>
        </p:txBody>
      </p:sp>
      <p:sp>
        <p:nvSpPr>
          <p:cNvPr id="297" name="Body Level One…"/>
          <p:cNvSpPr>
            <a:spLocks noGrp="1"/>
          </p:cNvSpPr>
          <p:nvPr>
            <p:ph type="body" sz="quarter" idx="1"/>
          </p:nvPr>
        </p:nvSpPr>
        <p:spPr>
          <a:xfrm>
            <a:off x="660414" y="507998"/>
            <a:ext cx="11684001" cy="508002"/>
          </a:xfrm>
          <a:prstGeom prst="rect">
            <a:avLst/>
          </a:prstGeom>
        </p:spPr>
        <p:txBody>
          <a:bodyPr lIns="0" tIns="0" rIns="0" bIns="0"/>
          <a:lstStyle>
            <a:lvl1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1pPr>
            <a:lvl2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2pPr>
            <a:lvl3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3pPr>
            <a:lvl4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4pPr>
            <a:lvl5pPr marL="0" indent="0" defTabSz="583900">
              <a:spcBef>
                <a:spcPts val="0"/>
              </a:spcBef>
              <a:buClrTx/>
              <a:buSzTx/>
              <a:buNone/>
              <a:defRPr sz="2400" cap="all" spc="384">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98"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895730804"/>
      </p:ext>
    </p:extLst>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1_Title - Center">
    <p:spTree>
      <p:nvGrpSpPr>
        <p:cNvPr id="1" name=""/>
        <p:cNvGrpSpPr/>
        <p:nvPr/>
      </p:nvGrpSpPr>
      <p:grpSpPr>
        <a:xfrm>
          <a:off x="0" y="0"/>
          <a:ext cx="0" cy="0"/>
          <a:chOff x="0" y="0"/>
          <a:chExt cx="0" cy="0"/>
        </a:xfrm>
      </p:grpSpPr>
      <p:sp>
        <p:nvSpPr>
          <p:cNvPr id="305" name="Title Text"/>
          <p:cNvSpPr>
            <a:spLocks noGrp="1"/>
          </p:cNvSpPr>
          <p:nvPr>
            <p:ph type="title"/>
          </p:nvPr>
        </p:nvSpPr>
        <p:spPr>
          <a:xfrm>
            <a:off x="660414" y="3759201"/>
            <a:ext cx="11684001" cy="2222501"/>
          </a:xfrm>
          <a:prstGeom prst="rect">
            <a:avLst/>
          </a:prstGeom>
        </p:spPr>
        <p:txBody>
          <a:bodyPr lIns="0" tIns="0" rIns="0" bIns="0" anchor="ctr"/>
          <a:lstStyle>
            <a:lvl1pPr defTabSz="583900">
              <a:defRPr sz="6300" spc="991">
                <a:solidFill>
                  <a:schemeClr val="accent4">
                    <a:lumOff val="6102"/>
                  </a:schemeClr>
                </a:solidFill>
              </a:defRPr>
            </a:lvl1pPr>
          </a:lstStyle>
          <a:p>
            <a:r>
              <a:t>Title Text</a:t>
            </a:r>
          </a:p>
        </p:txBody>
      </p:sp>
      <p:sp>
        <p:nvSpPr>
          <p:cNvPr id="306"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2115638152"/>
      </p:ext>
    </p:extLst>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_Title - Top">
    <p:spTree>
      <p:nvGrpSpPr>
        <p:cNvPr id="1" name=""/>
        <p:cNvGrpSpPr/>
        <p:nvPr/>
      </p:nvGrpSpPr>
      <p:grpSpPr>
        <a:xfrm>
          <a:off x="0" y="0"/>
          <a:ext cx="0" cy="0"/>
          <a:chOff x="0" y="0"/>
          <a:chExt cx="0" cy="0"/>
        </a:xfrm>
      </p:grpSpPr>
      <p:sp>
        <p:nvSpPr>
          <p:cNvPr id="313" name="Title Text"/>
          <p:cNvSpPr>
            <a:spLocks noGrp="1"/>
          </p:cNvSpPr>
          <p:nvPr>
            <p:ph type="title"/>
          </p:nvPr>
        </p:nvSpPr>
        <p:spPr>
          <a:xfrm>
            <a:off x="660414" y="609600"/>
            <a:ext cx="11684001" cy="2556044"/>
          </a:xfrm>
          <a:prstGeom prst="rect">
            <a:avLst/>
          </a:prstGeom>
        </p:spPr>
        <p:txBody>
          <a:bodyPr lIns="0" tIns="0" rIns="0" bIns="0"/>
          <a:lstStyle>
            <a:lvl1pPr defTabSz="583900">
              <a:defRPr sz="4600">
                <a:solidFill>
                  <a:schemeClr val="accent4">
                    <a:lumOff val="6102"/>
                  </a:schemeClr>
                </a:solidFill>
              </a:defRPr>
            </a:lvl1pPr>
          </a:lstStyle>
          <a:p>
            <a:r>
              <a:t>Title Text</a:t>
            </a:r>
          </a:p>
        </p:txBody>
      </p:sp>
      <p:sp>
        <p:nvSpPr>
          <p:cNvPr id="314"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757575585"/>
      </p:ext>
    </p:extLst>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Due contenuti">
    <p:bg>
      <p:bgPr>
        <a:gradFill flip="none" rotWithShape="1">
          <a:gsLst>
            <a:gs pos="0">
              <a:srgbClr val="CCFFCC"/>
            </a:gs>
            <a:gs pos="100000">
              <a:srgbClr val="FFFFFF"/>
            </a:gs>
          </a:gsLst>
          <a:lin ang="5400000" scaled="0"/>
        </a:gradFill>
        <a:effectLst/>
      </p:bgPr>
    </p:bg>
    <p:spTree>
      <p:nvGrpSpPr>
        <p:cNvPr id="1" name=""/>
        <p:cNvGrpSpPr/>
        <p:nvPr/>
      </p:nvGrpSpPr>
      <p:grpSpPr>
        <a:xfrm>
          <a:off x="0" y="0"/>
          <a:ext cx="0" cy="0"/>
          <a:chOff x="0" y="0"/>
          <a:chExt cx="0" cy="0"/>
        </a:xfrm>
      </p:grpSpPr>
      <p:sp>
        <p:nvSpPr>
          <p:cNvPr id="321" name="Title Text"/>
          <p:cNvSpPr>
            <a:spLocks noGrp="1"/>
          </p:cNvSpPr>
          <p:nvPr>
            <p:ph type="title"/>
          </p:nvPr>
        </p:nvSpPr>
        <p:spPr>
          <a:xfrm>
            <a:off x="975360" y="535093"/>
            <a:ext cx="11047308" cy="2282615"/>
          </a:xfrm>
          <a:prstGeom prst="rect">
            <a:avLst/>
          </a:prstGeom>
        </p:spPr>
        <p:txBody>
          <a:bodyPr lIns="66519" tIns="66519" rIns="66519" bIns="66519" anchor="ctr"/>
          <a:lstStyle>
            <a:lvl1pPr algn="ctr" defTabSz="649894">
              <a:defRPr sz="6300" cap="none" spc="0">
                <a:solidFill>
                  <a:srgbClr val="000000"/>
                </a:solidFill>
                <a:latin typeface="Times New Roman"/>
                <a:ea typeface="Times New Roman"/>
                <a:cs typeface="Times New Roman"/>
                <a:sym typeface="Times New Roman"/>
              </a:defRPr>
            </a:lvl1pPr>
          </a:lstStyle>
          <a:p>
            <a:r>
              <a:t>Title Text</a:t>
            </a:r>
          </a:p>
        </p:txBody>
      </p:sp>
      <p:sp>
        <p:nvSpPr>
          <p:cNvPr id="322" name="Body Level One…"/>
          <p:cNvSpPr>
            <a:spLocks noGrp="1"/>
          </p:cNvSpPr>
          <p:nvPr>
            <p:ph type="body" sz="half" idx="1"/>
          </p:nvPr>
        </p:nvSpPr>
        <p:spPr>
          <a:xfrm>
            <a:off x="650240" y="2275855"/>
            <a:ext cx="5743788" cy="6436926"/>
          </a:xfrm>
          <a:prstGeom prst="rect">
            <a:avLst/>
          </a:prstGeom>
        </p:spPr>
        <p:txBody>
          <a:bodyPr lIns="66526" tIns="66526" rIns="66526" bIns="66526" anchor="t"/>
          <a:lstStyle>
            <a:lvl1pPr marL="487423" indent="-487423" defTabSz="649894">
              <a:spcBef>
                <a:spcPts val="1000"/>
              </a:spcBef>
              <a:buClrTx/>
              <a:buSzTx/>
              <a:buNone/>
              <a:defRPr sz="4000">
                <a:solidFill>
                  <a:srgbClr val="000000"/>
                </a:solidFill>
                <a:latin typeface="Times New Roman"/>
                <a:ea typeface="Times New Roman"/>
                <a:cs typeface="Times New Roman"/>
                <a:sym typeface="Times New Roman"/>
              </a:defRPr>
            </a:lvl1pPr>
            <a:lvl2pPr marL="487423" indent="0" defTabSz="649894">
              <a:spcBef>
                <a:spcPts val="1000"/>
              </a:spcBef>
              <a:buClrTx/>
              <a:buSzTx/>
              <a:buNone/>
              <a:defRPr sz="4000">
                <a:solidFill>
                  <a:srgbClr val="000000"/>
                </a:solidFill>
                <a:latin typeface="Times New Roman"/>
                <a:ea typeface="Times New Roman"/>
                <a:cs typeface="Times New Roman"/>
                <a:sym typeface="Times New Roman"/>
              </a:defRPr>
            </a:lvl2pPr>
            <a:lvl3pPr marL="487423" indent="0" defTabSz="649894">
              <a:spcBef>
                <a:spcPts val="1000"/>
              </a:spcBef>
              <a:buClrTx/>
              <a:buSzTx/>
              <a:buNone/>
              <a:defRPr sz="4000">
                <a:solidFill>
                  <a:srgbClr val="000000"/>
                </a:solidFill>
                <a:latin typeface="Times New Roman"/>
                <a:ea typeface="Times New Roman"/>
                <a:cs typeface="Times New Roman"/>
                <a:sym typeface="Times New Roman"/>
              </a:defRPr>
            </a:lvl3pPr>
            <a:lvl4pPr marL="487423" indent="0" defTabSz="649894">
              <a:spcBef>
                <a:spcPts val="1000"/>
              </a:spcBef>
              <a:buClrTx/>
              <a:buSzTx/>
              <a:buNone/>
              <a:defRPr sz="4000">
                <a:solidFill>
                  <a:srgbClr val="000000"/>
                </a:solidFill>
                <a:latin typeface="Times New Roman"/>
                <a:ea typeface="Times New Roman"/>
                <a:cs typeface="Times New Roman"/>
                <a:sym typeface="Times New Roman"/>
              </a:defRPr>
            </a:lvl4pPr>
            <a:lvl5pPr marL="487423" indent="0" defTabSz="649894">
              <a:spcBef>
                <a:spcPts val="1000"/>
              </a:spcBef>
              <a:buClrTx/>
              <a:buSzTx/>
              <a:buNone/>
              <a:defRPr sz="4000">
                <a:solidFill>
                  <a:srgbClr val="000000"/>
                </a:solidFill>
                <a:latin typeface="Times New Roman"/>
                <a:ea typeface="Times New Roman"/>
                <a:cs typeface="Times New Roman"/>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323" name="Slide Number"/>
          <p:cNvSpPr>
            <a:spLocks noGrp="1"/>
          </p:cNvSpPr>
          <p:nvPr>
            <p:ph type="sldNum" sz="quarter" idx="2"/>
          </p:nvPr>
        </p:nvSpPr>
        <p:spPr>
          <a:xfrm>
            <a:off x="11594391" y="8886614"/>
            <a:ext cx="428279" cy="416844"/>
          </a:xfrm>
          <a:prstGeom prst="rect">
            <a:avLst/>
          </a:prstGeom>
        </p:spPr>
        <p:txBody>
          <a:bodyPr lIns="66526" tIns="66526" rIns="66526" bIns="66526"/>
          <a:lstStyle>
            <a:lvl1pPr algn="r" defTabSz="583900">
              <a:defRPr sz="2000" b="1">
                <a:solidFill>
                  <a:srgbClr val="000000"/>
                </a:solidFill>
                <a:latin typeface="Arial"/>
                <a:ea typeface="Arial"/>
                <a:cs typeface="Arial"/>
                <a:sym typeface="Arial"/>
              </a:defRPr>
            </a:lvl1pPr>
          </a:lstStyle>
          <a:p>
            <a:fld id="{86CB4B4D-7CA3-9044-876B-883B54F8677D}" type="slidenum">
              <a:rPr/>
              <a:pPr/>
              <a:t>‹#›</a:t>
            </a:fld>
            <a:endParaRPr/>
          </a:p>
        </p:txBody>
      </p:sp>
    </p:spTree>
    <p:extLst>
      <p:ext uri="{BB962C8B-B14F-4D97-AF65-F5344CB8AC3E}">
        <p14:creationId xmlns:p14="http://schemas.microsoft.com/office/powerpoint/2010/main" val="4216694523"/>
      </p:ext>
    </p:extLst>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330" name="Title Text"/>
          <p:cNvSpPr>
            <a:spLocks noGrp="1"/>
          </p:cNvSpPr>
          <p:nvPr>
            <p:ph type="title"/>
          </p:nvPr>
        </p:nvSpPr>
        <p:spPr>
          <a:xfrm>
            <a:off x="660414" y="609601"/>
            <a:ext cx="11684001" cy="1422401"/>
          </a:xfrm>
          <a:prstGeom prst="rect">
            <a:avLst/>
          </a:prstGeom>
        </p:spPr>
        <p:txBody>
          <a:bodyPr lIns="0" tIns="0" rIns="0" bIns="0"/>
          <a:lstStyle>
            <a:lvl1pPr defTabSz="583900">
              <a:defRPr sz="4600">
                <a:solidFill>
                  <a:schemeClr val="accent4">
                    <a:lumOff val="6102"/>
                  </a:schemeClr>
                </a:solidFill>
              </a:defRPr>
            </a:lvl1pPr>
          </a:lstStyle>
          <a:p>
            <a:r>
              <a:t>Title Text</a:t>
            </a:r>
          </a:p>
        </p:txBody>
      </p:sp>
      <p:sp>
        <p:nvSpPr>
          <p:cNvPr id="331" name="Body Level One…"/>
          <p:cNvSpPr>
            <a:spLocks noGrp="1"/>
          </p:cNvSpPr>
          <p:nvPr>
            <p:ph type="body" idx="1"/>
          </p:nvPr>
        </p:nvSpPr>
        <p:spPr>
          <a:xfrm>
            <a:off x="660414" y="2019300"/>
            <a:ext cx="11684001" cy="6718300"/>
          </a:xfrm>
          <a:prstGeom prst="rect">
            <a:avLst/>
          </a:prstGeom>
        </p:spPr>
        <p:txBody>
          <a:bodyPr lIns="0" tIns="0" rIns="0" bIns="0"/>
          <a:lstStyle>
            <a:lvl1pPr marL="469658" indent="-469658" defTabSz="583900"/>
            <a:lvl2pPr marL="939317" indent="-469658" defTabSz="583900"/>
            <a:lvl3pPr marL="1408978" indent="-469659" defTabSz="583900"/>
            <a:lvl4pPr marL="1878639" indent="-469658" defTabSz="583900"/>
            <a:lvl5pPr marL="2348292" indent="-469658" defTabSz="583900"/>
          </a:lstStyle>
          <a:p>
            <a:r>
              <a:t>Body Level One</a:t>
            </a:r>
          </a:p>
          <a:p>
            <a:pPr lvl="1"/>
            <a:r>
              <a:t>Body Level Two</a:t>
            </a:r>
          </a:p>
          <a:p>
            <a:pPr lvl="2"/>
            <a:r>
              <a:t>Body Level Three</a:t>
            </a:r>
          </a:p>
          <a:p>
            <a:pPr lvl="3"/>
            <a:r>
              <a:t>Body Level Four</a:t>
            </a:r>
          </a:p>
          <a:p>
            <a:pPr lvl="4"/>
            <a:r>
              <a:t>Body Level Five</a:t>
            </a:r>
          </a:p>
        </p:txBody>
      </p:sp>
      <p:sp>
        <p:nvSpPr>
          <p:cNvPr id="332"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2926677528"/>
      </p:ext>
    </p:extLst>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2_Default">
    <p:bg>
      <p:bgPr>
        <a:solidFill>
          <a:srgbClr val="FFFFFF"/>
        </a:solidFill>
        <a:effectLst/>
      </p:bgPr>
    </p:bg>
    <p:spTree>
      <p:nvGrpSpPr>
        <p:cNvPr id="1" name=""/>
        <p:cNvGrpSpPr/>
        <p:nvPr/>
      </p:nvGrpSpPr>
      <p:grpSpPr>
        <a:xfrm>
          <a:off x="0" y="0"/>
          <a:ext cx="0" cy="0"/>
          <a:chOff x="0" y="0"/>
          <a:chExt cx="0" cy="0"/>
        </a:xfrm>
      </p:grpSpPr>
      <p:sp>
        <p:nvSpPr>
          <p:cNvPr id="339" name="Slide Number"/>
          <p:cNvSpPr>
            <a:spLocks noGrp="1"/>
          </p:cNvSpPr>
          <p:nvPr>
            <p:ph type="sldNum" sz="quarter" idx="2"/>
          </p:nvPr>
        </p:nvSpPr>
        <p:spPr>
          <a:xfrm>
            <a:off x="6285652" y="9040141"/>
            <a:ext cx="3034455" cy="520701"/>
          </a:xfrm>
          <a:prstGeom prst="rect">
            <a:avLst/>
          </a:prstGeom>
        </p:spPr>
        <p:txBody>
          <a:bodyPr lIns="66526" tIns="66526" rIns="66526" bIns="66526"/>
          <a:lstStyle>
            <a:lvl1pPr algn="r" defTabSz="583900">
              <a:defRPr sz="2000" b="1">
                <a:solidFill>
                  <a:srgbClr val="000000"/>
                </a:solidFill>
                <a:latin typeface="Comic Sans MS"/>
                <a:ea typeface="Comic Sans MS"/>
                <a:cs typeface="Comic Sans MS"/>
                <a:sym typeface="Comic Sans MS"/>
              </a:defRPr>
            </a:lvl1pPr>
          </a:lstStyle>
          <a:p>
            <a:fld id="{86CB4B4D-7CA3-9044-876B-883B54F8677D}" type="slidenum">
              <a:rPr/>
              <a:pPr/>
              <a:t>‹#›</a:t>
            </a:fld>
            <a:endParaRPr/>
          </a:p>
        </p:txBody>
      </p:sp>
    </p:spTree>
    <p:extLst>
      <p:ext uri="{BB962C8B-B14F-4D97-AF65-F5344CB8AC3E}">
        <p14:creationId xmlns:p14="http://schemas.microsoft.com/office/powerpoint/2010/main" val="2792664953"/>
      </p:ext>
    </p:extLst>
  </p:cSld>
  <p:clrMapOvr>
    <a:masterClrMapping/>
  </p:clrMapOvr>
  <p:transition xmlns:p14="http://schemas.microsoft.com/office/powerpoint/2010/mai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3_Default">
    <p:bg>
      <p:bgPr>
        <a:solidFill>
          <a:srgbClr val="FFFFFF"/>
        </a:solidFill>
        <a:effectLst/>
      </p:bgPr>
    </p:bg>
    <p:spTree>
      <p:nvGrpSpPr>
        <p:cNvPr id="1" name=""/>
        <p:cNvGrpSpPr/>
        <p:nvPr/>
      </p:nvGrpSpPr>
      <p:grpSpPr>
        <a:xfrm>
          <a:off x="0" y="0"/>
          <a:ext cx="0" cy="0"/>
          <a:chOff x="0" y="0"/>
          <a:chExt cx="0" cy="0"/>
        </a:xfrm>
      </p:grpSpPr>
      <p:sp>
        <p:nvSpPr>
          <p:cNvPr id="346" name="INGV - Istituto Nazionale di Geofisica e Vulcanologia - Italy"/>
          <p:cNvSpPr/>
          <p:nvPr/>
        </p:nvSpPr>
        <p:spPr>
          <a:xfrm rot="16200000">
            <a:off x="-2135480" y="5651535"/>
            <a:ext cx="5275732" cy="350017"/>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p>
            <a:pPr algn="l" defTabSz="650240" rtl="0" hangingPunct="0">
              <a:defRPr sz="1600" b="1" i="1">
                <a:solidFill>
                  <a:srgbClr val="000000"/>
                </a:solidFill>
                <a:latin typeface="Times New Roman"/>
                <a:ea typeface="Times New Roman"/>
                <a:cs typeface="Times New Roman"/>
                <a:sym typeface="Times New Roman"/>
              </a:defRPr>
            </a:pPr>
            <a:r>
              <a:rPr sz="1600" b="1" i="1">
                <a:solidFill>
                  <a:srgbClr val="000000"/>
                </a:solidFill>
                <a:latin typeface="Times New Roman"/>
                <a:ea typeface="Times New Roman"/>
                <a:cs typeface="Times New Roman"/>
                <a:sym typeface="Times New Roman"/>
              </a:rPr>
              <a:t> </a:t>
            </a:r>
            <a:r>
              <a:rPr sz="1600" b="1" i="1">
                <a:solidFill>
                  <a:srgbClr val="FFFF66"/>
                </a:solidFill>
                <a:latin typeface="Times New Roman"/>
                <a:ea typeface="Times New Roman"/>
                <a:cs typeface="Times New Roman"/>
                <a:sym typeface="Times New Roman"/>
              </a:rPr>
              <a:t>INGV - Istituto Nazionale di Geofisica e Vulcanologia - Italy</a:t>
            </a:r>
          </a:p>
        </p:txBody>
      </p:sp>
      <p:pic>
        <p:nvPicPr>
          <p:cNvPr id="347" name="www3" descr="www3"/>
          <p:cNvPicPr>
            <a:picLocks noChangeAspect="1"/>
          </p:cNvPicPr>
          <p:nvPr/>
        </p:nvPicPr>
        <p:blipFill>
          <a:blip r:embed="rId2">
            <a:extLst/>
          </a:blip>
          <a:stretch>
            <a:fillRect/>
          </a:stretch>
        </p:blipFill>
        <p:spPr>
          <a:xfrm>
            <a:off x="216746" y="8344746"/>
            <a:ext cx="955041" cy="975361"/>
          </a:xfrm>
          <a:prstGeom prst="rect">
            <a:avLst/>
          </a:prstGeom>
          <a:ln w="12700">
            <a:miter lim="400000"/>
          </a:ln>
        </p:spPr>
      </p:pic>
      <p:sp>
        <p:nvSpPr>
          <p:cNvPr id="348" name="Slide Number"/>
          <p:cNvSpPr>
            <a:spLocks noGrp="1"/>
          </p:cNvSpPr>
          <p:nvPr>
            <p:ph type="sldNum" sz="quarter" idx="2"/>
          </p:nvPr>
        </p:nvSpPr>
        <p:spPr>
          <a:xfrm>
            <a:off x="6285653" y="8779792"/>
            <a:ext cx="3034455" cy="520701"/>
          </a:xfrm>
          <a:prstGeom prst="rect">
            <a:avLst/>
          </a:prstGeom>
        </p:spPr>
        <p:txBody>
          <a:bodyPr lIns="65023" tIns="65023" rIns="65023" bIns="65023" anchor="ctr"/>
          <a:lstStyle>
            <a:lvl1pPr algn="r" defTabSz="1300480">
              <a:defRPr sz="1600">
                <a:solidFill>
                  <a:srgbClr val="000000"/>
                </a:solidFill>
                <a:latin typeface="Times New Roman"/>
                <a:ea typeface="Times New Roman"/>
                <a:cs typeface="Times New Roman"/>
                <a:sym typeface="Times New Roman"/>
              </a:defRPr>
            </a:lvl1pPr>
          </a:lstStyle>
          <a:p>
            <a:fld id="{86CB4B4D-7CA3-9044-876B-883B54F8677D}" type="slidenum">
              <a:rPr/>
              <a:pPr/>
              <a:t>‹#›</a:t>
            </a:fld>
            <a:endParaRPr/>
          </a:p>
        </p:txBody>
      </p:sp>
    </p:spTree>
    <p:extLst>
      <p:ext uri="{BB962C8B-B14F-4D97-AF65-F5344CB8AC3E}">
        <p14:creationId xmlns:p14="http://schemas.microsoft.com/office/powerpoint/2010/main" val="2479050764"/>
      </p:ext>
    </p:extLst>
  </p:cSld>
  <p:clrMapOvr>
    <a:masterClrMapping/>
  </p:clrMapOvr>
  <p:transition xmlns:p14="http://schemas.microsoft.com/office/powerpoint/2010/mai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1_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5" name="Rectangle"/>
          <p:cNvSpPr/>
          <p:nvPr/>
        </p:nvSpPr>
        <p:spPr>
          <a:xfrm>
            <a:off x="406414" y="8617027"/>
            <a:ext cx="12192001" cy="12701"/>
          </a:xfrm>
          <a:prstGeom prst="rect">
            <a:avLst/>
          </a:prstGeom>
          <a:ln w="12700">
            <a:solidFill>
              <a:srgbClr val="7996B9"/>
            </a:solidFill>
            <a:miter lim="400000"/>
          </a:ln>
        </p:spPr>
        <p:txBody>
          <a:bodyPr lIns="50800" tIns="50800" rIns="50800" bIns="50800"/>
          <a:lstStyle/>
          <a:p>
            <a:pPr algn="l" defTabSz="456964"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356" name="Rectangle"/>
          <p:cNvSpPr/>
          <p:nvPr/>
        </p:nvSpPr>
        <p:spPr>
          <a:xfrm>
            <a:off x="406414" y="8667827"/>
            <a:ext cx="12192001" cy="12701"/>
          </a:xfrm>
          <a:prstGeom prst="rect">
            <a:avLst/>
          </a:prstGeom>
          <a:ln w="12700">
            <a:solidFill>
              <a:srgbClr val="7996B9"/>
            </a:solidFill>
            <a:miter lim="400000"/>
          </a:ln>
        </p:spPr>
        <p:txBody>
          <a:bodyPr lIns="50800" tIns="50800" rIns="50800" bIns="50800"/>
          <a:lstStyle/>
          <a:p>
            <a:pPr algn="l" defTabSz="456964"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357" name="Title Text"/>
          <p:cNvSpPr>
            <a:spLocks noGrp="1"/>
          </p:cNvSpPr>
          <p:nvPr>
            <p:ph type="title"/>
          </p:nvPr>
        </p:nvSpPr>
        <p:spPr>
          <a:xfrm>
            <a:off x="355600" y="6908802"/>
            <a:ext cx="12293602" cy="1104901"/>
          </a:xfrm>
          <a:prstGeom prst="rect">
            <a:avLst/>
          </a:prstGeom>
        </p:spPr>
        <p:txBody>
          <a:bodyPr lIns="0" tIns="0" rIns="0" bIns="0" anchor="b"/>
          <a:lstStyle>
            <a:lvl1pPr defTabSz="583900">
              <a:defRPr sz="6400" cap="none" spc="-128">
                <a:solidFill>
                  <a:srgbClr val="314864"/>
                </a:solidFill>
                <a:latin typeface="Didot"/>
                <a:ea typeface="Didot"/>
                <a:cs typeface="Didot"/>
                <a:sym typeface="Didot"/>
              </a:defRPr>
            </a:lvl1pPr>
          </a:lstStyle>
          <a:p>
            <a:r>
              <a:t>Title Text</a:t>
            </a:r>
          </a:p>
        </p:txBody>
      </p:sp>
      <p:sp>
        <p:nvSpPr>
          <p:cNvPr id="358" name="Body Level One…"/>
          <p:cNvSpPr>
            <a:spLocks noGrp="1"/>
          </p:cNvSpPr>
          <p:nvPr>
            <p:ph type="body" sz="quarter" idx="1"/>
          </p:nvPr>
        </p:nvSpPr>
        <p:spPr>
          <a:xfrm>
            <a:off x="355600" y="8001000"/>
            <a:ext cx="12293602" cy="508002"/>
          </a:xfrm>
          <a:prstGeom prst="rect">
            <a:avLst/>
          </a:prstGeom>
        </p:spPr>
        <p:txBody>
          <a:bodyPr lIns="0" tIns="0" rIns="0" bIns="0" anchor="t"/>
          <a:lstStyle>
            <a:lvl1pPr marL="0" indent="0" defTabSz="583900">
              <a:spcBef>
                <a:spcPts val="1000"/>
              </a:spcBef>
              <a:buClrTx/>
              <a:buSzTx/>
              <a:buNone/>
              <a:defRPr sz="2400">
                <a:solidFill>
                  <a:srgbClr val="5C86B9"/>
                </a:solidFill>
                <a:latin typeface="Palatino"/>
                <a:ea typeface="Palatino"/>
                <a:cs typeface="Palatino"/>
                <a:sym typeface="Palatino"/>
              </a:defRPr>
            </a:lvl1pPr>
            <a:lvl2pPr marL="0" indent="0" defTabSz="583900">
              <a:spcBef>
                <a:spcPts val="1000"/>
              </a:spcBef>
              <a:buClrTx/>
              <a:buSzTx/>
              <a:buNone/>
              <a:defRPr sz="2400">
                <a:solidFill>
                  <a:srgbClr val="5C86B9"/>
                </a:solidFill>
                <a:latin typeface="Palatino"/>
                <a:ea typeface="Palatino"/>
                <a:cs typeface="Palatino"/>
                <a:sym typeface="Palatino"/>
              </a:defRPr>
            </a:lvl2pPr>
            <a:lvl3pPr marL="0" indent="0" defTabSz="583900">
              <a:spcBef>
                <a:spcPts val="1000"/>
              </a:spcBef>
              <a:buClrTx/>
              <a:buSzTx/>
              <a:buNone/>
              <a:defRPr sz="2400">
                <a:solidFill>
                  <a:srgbClr val="5C86B9"/>
                </a:solidFill>
                <a:latin typeface="Palatino"/>
                <a:ea typeface="Palatino"/>
                <a:cs typeface="Palatino"/>
                <a:sym typeface="Palatino"/>
              </a:defRPr>
            </a:lvl3pPr>
            <a:lvl4pPr marL="0" indent="0" defTabSz="583900">
              <a:spcBef>
                <a:spcPts val="1000"/>
              </a:spcBef>
              <a:buClrTx/>
              <a:buSzTx/>
              <a:buNone/>
              <a:defRPr sz="2400">
                <a:solidFill>
                  <a:srgbClr val="5C86B9"/>
                </a:solidFill>
                <a:latin typeface="Palatino"/>
                <a:ea typeface="Palatino"/>
                <a:cs typeface="Palatino"/>
                <a:sym typeface="Palatino"/>
              </a:defRPr>
            </a:lvl4pPr>
            <a:lvl5pPr marL="0" indent="0" defTabSz="583900">
              <a:spcBef>
                <a:spcPts val="1000"/>
              </a:spcBef>
              <a:buClrTx/>
              <a:buSzTx/>
              <a:buNone/>
              <a:defRPr sz="2400">
                <a:solidFill>
                  <a:srgbClr val="5C86B9"/>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359" name="Slide Number"/>
          <p:cNvSpPr>
            <a:spLocks noGrp="1"/>
          </p:cNvSpPr>
          <p:nvPr>
            <p:ph type="sldNum" sz="quarter" idx="2"/>
          </p:nvPr>
        </p:nvSpPr>
        <p:spPr>
          <a:xfrm>
            <a:off x="6285652" y="8779791"/>
            <a:ext cx="3034455" cy="520701"/>
          </a:xfrm>
          <a:prstGeom prst="rect">
            <a:avLst/>
          </a:prstGeom>
        </p:spPr>
        <p:txBody>
          <a:bodyPr lIns="45719" tIns="45719" rIns="45719" bIns="45719" anchor="ctr"/>
          <a:lstStyle>
            <a:lvl1pPr algn="r" defTabSz="583900">
              <a:defRPr sz="1200">
                <a:solidFill>
                  <a:srgbClr val="324863"/>
                </a:solidFill>
                <a:latin typeface="Palatino"/>
                <a:ea typeface="Palatino"/>
                <a:cs typeface="Palatino"/>
                <a:sym typeface="Palatino"/>
              </a:defRPr>
            </a:lvl1pPr>
          </a:lstStyle>
          <a:p>
            <a:fld id="{86CB4B4D-7CA3-9044-876B-883B54F8677D}" type="slidenum">
              <a:rPr/>
              <a:pPr/>
              <a:t>‹#›</a:t>
            </a:fld>
            <a:endParaRPr/>
          </a:p>
        </p:txBody>
      </p:sp>
    </p:spTree>
    <p:extLst>
      <p:ext uri="{BB962C8B-B14F-4D97-AF65-F5344CB8AC3E}">
        <p14:creationId xmlns:p14="http://schemas.microsoft.com/office/powerpoint/2010/main" val="1161572718"/>
      </p:ext>
    </p:extLst>
  </p:cSld>
  <p:clrMapOvr>
    <a:masterClrMapping/>
  </p:clrMapOvr>
  <p:transition xmlns:p14="http://schemas.microsoft.com/office/powerpoint/2010/mai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2_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6" name="Rectangle"/>
          <p:cNvSpPr/>
          <p:nvPr/>
        </p:nvSpPr>
        <p:spPr>
          <a:xfrm>
            <a:off x="406414" y="2559126"/>
            <a:ext cx="12192001" cy="12701"/>
          </a:xfrm>
          <a:prstGeom prst="rect">
            <a:avLst/>
          </a:prstGeom>
          <a:ln w="12700">
            <a:solidFill>
              <a:srgbClr val="7996B9"/>
            </a:solidFill>
            <a:miter lim="400000"/>
          </a:ln>
        </p:spPr>
        <p:txBody>
          <a:bodyPr lIns="50800" tIns="50800" rIns="50800" bIns="50800"/>
          <a:lstStyle/>
          <a:p>
            <a:pPr algn="l" defTabSz="456964"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367" name="Rectangle"/>
          <p:cNvSpPr/>
          <p:nvPr/>
        </p:nvSpPr>
        <p:spPr>
          <a:xfrm>
            <a:off x="406414" y="2609927"/>
            <a:ext cx="12192001" cy="12701"/>
          </a:xfrm>
          <a:prstGeom prst="rect">
            <a:avLst/>
          </a:prstGeom>
          <a:ln w="12700">
            <a:solidFill>
              <a:srgbClr val="7996B9"/>
            </a:solidFill>
            <a:miter lim="400000"/>
          </a:ln>
        </p:spPr>
        <p:txBody>
          <a:bodyPr lIns="50800" tIns="50800" rIns="50800" bIns="50800"/>
          <a:lstStyle/>
          <a:p>
            <a:pPr algn="l" defTabSz="456964"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368" name="Title Text"/>
          <p:cNvSpPr>
            <a:spLocks noGrp="1"/>
          </p:cNvSpPr>
          <p:nvPr>
            <p:ph type="title"/>
          </p:nvPr>
        </p:nvSpPr>
        <p:spPr>
          <a:xfrm>
            <a:off x="355600" y="444500"/>
            <a:ext cx="12293602" cy="2044700"/>
          </a:xfrm>
          <a:prstGeom prst="rect">
            <a:avLst/>
          </a:prstGeom>
        </p:spPr>
        <p:txBody>
          <a:bodyPr lIns="0" tIns="0" rIns="0" bIns="0" anchor="ctr"/>
          <a:lstStyle>
            <a:lvl1pPr defTabSz="583900">
              <a:defRPr sz="6400" cap="none" spc="-128">
                <a:solidFill>
                  <a:srgbClr val="314864"/>
                </a:solidFill>
                <a:latin typeface="Didot"/>
                <a:ea typeface="Didot"/>
                <a:cs typeface="Didot"/>
                <a:sym typeface="Didot"/>
              </a:defRPr>
            </a:lvl1pPr>
          </a:lstStyle>
          <a:p>
            <a:r>
              <a:t>Title Text</a:t>
            </a:r>
          </a:p>
        </p:txBody>
      </p:sp>
      <p:sp>
        <p:nvSpPr>
          <p:cNvPr id="369" name="Body Level One…"/>
          <p:cNvSpPr>
            <a:spLocks noGrp="1"/>
          </p:cNvSpPr>
          <p:nvPr>
            <p:ph type="body" idx="1"/>
          </p:nvPr>
        </p:nvSpPr>
        <p:spPr>
          <a:xfrm>
            <a:off x="355600" y="2984500"/>
            <a:ext cx="12293602" cy="6324600"/>
          </a:xfrm>
          <a:prstGeom prst="rect">
            <a:avLst/>
          </a:prstGeom>
        </p:spPr>
        <p:txBody>
          <a:bodyPr lIns="0" tIns="0" rIns="0" bIns="0"/>
          <a:lstStyle>
            <a:lvl1pPr marL="507734" indent="-507734" defTabSz="583900">
              <a:buClr>
                <a:srgbClr val="5C86B9"/>
              </a:buClr>
              <a:buSzPct val="70000"/>
              <a:buFont typeface="Zapf Dingbats"/>
              <a:buChar char="✤"/>
              <a:defRPr sz="3800">
                <a:solidFill>
                  <a:srgbClr val="000000"/>
                </a:solidFill>
                <a:latin typeface="Palatino"/>
                <a:ea typeface="Palatino"/>
                <a:cs typeface="Palatino"/>
                <a:sym typeface="Palatino"/>
              </a:defRPr>
            </a:lvl1pPr>
            <a:lvl2pPr marL="1015484" indent="-507734" defTabSz="583900">
              <a:buClr>
                <a:srgbClr val="5C86B9"/>
              </a:buClr>
              <a:buSzPct val="70000"/>
              <a:buFont typeface="Zapf Dingbats"/>
              <a:buChar char="✤"/>
              <a:defRPr sz="3800">
                <a:solidFill>
                  <a:srgbClr val="000000"/>
                </a:solidFill>
                <a:latin typeface="Palatino"/>
                <a:ea typeface="Palatino"/>
                <a:cs typeface="Palatino"/>
                <a:sym typeface="Palatino"/>
              </a:defRPr>
            </a:lvl2pPr>
            <a:lvl3pPr marL="1523217" indent="-507734" defTabSz="583900">
              <a:buClr>
                <a:srgbClr val="5C86B9"/>
              </a:buClr>
              <a:buSzPct val="70000"/>
              <a:buFont typeface="Zapf Dingbats"/>
              <a:buChar char="✤"/>
              <a:defRPr sz="3800">
                <a:solidFill>
                  <a:srgbClr val="000000"/>
                </a:solidFill>
                <a:latin typeface="Palatino"/>
                <a:ea typeface="Palatino"/>
                <a:cs typeface="Palatino"/>
                <a:sym typeface="Palatino"/>
              </a:defRPr>
            </a:lvl3pPr>
            <a:lvl4pPr marL="2030960" indent="-507734" defTabSz="583900">
              <a:buClr>
                <a:srgbClr val="5C86B9"/>
              </a:buClr>
              <a:buSzPct val="70000"/>
              <a:buFont typeface="Zapf Dingbats"/>
              <a:buChar char="✤"/>
              <a:defRPr sz="3800">
                <a:solidFill>
                  <a:srgbClr val="000000"/>
                </a:solidFill>
                <a:latin typeface="Palatino"/>
                <a:ea typeface="Palatino"/>
                <a:cs typeface="Palatino"/>
                <a:sym typeface="Palatino"/>
              </a:defRPr>
            </a:lvl4pPr>
            <a:lvl5pPr marL="2538697" indent="-507735" defTabSz="583900">
              <a:buClr>
                <a:srgbClr val="5C86B9"/>
              </a:buClr>
              <a:buSzPct val="70000"/>
              <a:buFont typeface="Zapf Dingbats"/>
              <a:buChar char="✤"/>
              <a:defRPr sz="3800">
                <a:solidFill>
                  <a:srgbClr val="000000"/>
                </a:solidFill>
                <a:latin typeface="Palatino"/>
                <a:ea typeface="Palatino"/>
                <a:cs typeface="Palatino"/>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370" name="Slide Number"/>
          <p:cNvSpPr>
            <a:spLocks noGrp="1"/>
          </p:cNvSpPr>
          <p:nvPr>
            <p:ph type="sldNum" sz="quarter" idx="2"/>
          </p:nvPr>
        </p:nvSpPr>
        <p:spPr>
          <a:xfrm>
            <a:off x="6285652" y="8779791"/>
            <a:ext cx="3034455" cy="520701"/>
          </a:xfrm>
          <a:prstGeom prst="rect">
            <a:avLst/>
          </a:prstGeom>
        </p:spPr>
        <p:txBody>
          <a:bodyPr lIns="45719" tIns="45719" rIns="45719" bIns="45719" anchor="ctr"/>
          <a:lstStyle>
            <a:lvl1pPr algn="r" defTabSz="583900">
              <a:defRPr sz="1200">
                <a:solidFill>
                  <a:srgbClr val="324863"/>
                </a:solidFill>
                <a:latin typeface="Palatino"/>
                <a:ea typeface="Palatino"/>
                <a:cs typeface="Palatino"/>
                <a:sym typeface="Palatino"/>
              </a:defRPr>
            </a:lvl1pPr>
          </a:lstStyle>
          <a:p>
            <a:fld id="{86CB4B4D-7CA3-9044-876B-883B54F8677D}" type="slidenum">
              <a:rPr/>
              <a:pPr/>
              <a:t>‹#›</a:t>
            </a:fld>
            <a:endParaRPr/>
          </a:p>
        </p:txBody>
      </p:sp>
    </p:spTree>
    <p:extLst>
      <p:ext uri="{BB962C8B-B14F-4D97-AF65-F5344CB8AC3E}">
        <p14:creationId xmlns:p14="http://schemas.microsoft.com/office/powerpoint/2010/main" val="239067272"/>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14" name="Shape 14"/>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15" name="Shape 15"/>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16" name="Shape 16"/>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Shape 18"/>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8189113"/>
      </p:ext>
    </p:extLst>
  </p:cSld>
  <p:clrMapOvr>
    <a:masterClrMapping/>
  </p:clrMapOvr>
  <p:transition xmlns:p14="http://schemas.microsoft.com/office/powerpoint/2010/mai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Shape 26"/>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27" name="Shape 27"/>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28" name="Shape 28"/>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29" name="Shape 29"/>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30" name="Shape 30"/>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Shape 33"/>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13676698"/>
      </p:ext>
    </p:extLst>
  </p:cSld>
  <p:clrMapOvr>
    <a:masterClrMapping/>
  </p:clrMapOvr>
  <p:transition xmlns:p14="http://schemas.microsoft.com/office/powerpoint/2010/mai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Title Text</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48132824"/>
      </p:ext>
    </p:extLst>
  </p:cSld>
  <p:clrMapOvr>
    <a:masterClrMapping/>
  </p:clrMapOvr>
  <p:transition xmlns:p14="http://schemas.microsoft.com/office/powerpoint/2010/mai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Shape 49"/>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50" name="Shape 50"/>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51" name="Shape 51"/>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Shape 52"/>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Shape 53"/>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Shape 54"/>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hape 55"/>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62335218"/>
      </p:ext>
    </p:extLst>
  </p:cSld>
  <p:clrMapOvr>
    <a:masterClrMapping/>
  </p:clrMapOvr>
  <p:transition xmlns:p14="http://schemas.microsoft.com/office/powerpoint/2010/mai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Title Text</a:t>
            </a:r>
          </a:p>
        </p:txBody>
      </p:sp>
      <p:sp>
        <p:nvSpPr>
          <p:cNvPr id="63" name="Shape 6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34746845"/>
      </p:ext>
    </p:extLst>
  </p:cSld>
  <p:clrMapOvr>
    <a:masterClrMapping/>
  </p:clrMapOvr>
  <p:transition xmlns:p14="http://schemas.microsoft.com/office/powerpoint/2010/mai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Title Text</a:t>
            </a:r>
          </a:p>
        </p:txBody>
      </p:sp>
      <p:sp>
        <p:nvSpPr>
          <p:cNvPr id="71" name="Shape 7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19559657"/>
      </p:ext>
    </p:extLst>
  </p:cSld>
  <p:clrMapOvr>
    <a:masterClrMapping/>
  </p:clrMapOvr>
  <p:transition xmlns:p14="http://schemas.microsoft.com/office/powerpoint/2010/mai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31055733"/>
      </p:ext>
    </p:extLst>
  </p:cSld>
  <p:clrMapOvr>
    <a:masterClrMapping/>
  </p:clrMapOvr>
  <p:transition xmlns:p14="http://schemas.microsoft.com/office/powerpoint/2010/mai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06508676"/>
      </p:ext>
    </p:extLst>
  </p:cSld>
  <p:clrMapOvr>
    <a:masterClrMapping/>
  </p:clrMapOvr>
  <p:transition xmlns:p14="http://schemas.microsoft.com/office/powerpoint/2010/mai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Shape 99"/>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856429385"/>
      </p:ext>
    </p:extLst>
  </p:cSld>
  <p:clrMapOvr>
    <a:masterClrMapping/>
  </p:clrMapOvr>
  <p:transition xmlns:p14="http://schemas.microsoft.com/office/powerpoint/2010/mai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Shape 108"/>
          <p:cNvSpPr>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hape 109"/>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30238154"/>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hoto">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hape 117"/>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15106470"/>
      </p:ext>
    </p:extLst>
  </p:cSld>
  <p:clrMapOvr>
    <a:masterClrMapping/>
  </p:clrMapOvr>
  <p:transition xmlns:p14="http://schemas.microsoft.com/office/powerpoint/2010/mai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180493885"/>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75360" y="3029939"/>
            <a:ext cx="11054080" cy="2090702"/>
          </a:xfrm>
        </p:spPr>
        <p:txBody>
          <a:bodyPr/>
          <a:lstStyle/>
          <a:p>
            <a:r>
              <a:rPr lang="en-US" smtClean="0"/>
              <a:t>Fare clic per modificare stile</a:t>
            </a:r>
            <a:endParaRPr lang="it-IT"/>
          </a:p>
        </p:txBody>
      </p:sp>
      <p:sp>
        <p:nvSpPr>
          <p:cNvPr id="3" name="Sottotitolo 2"/>
          <p:cNvSpPr>
            <a:spLocks noGrp="1"/>
          </p:cNvSpPr>
          <p:nvPr>
            <p:ph type="subTitle" idx="1"/>
          </p:nvPr>
        </p:nvSpPr>
        <p:spPr>
          <a:xfrm>
            <a:off x="1950720" y="5527040"/>
            <a:ext cx="9103360" cy="2492587"/>
          </a:xfrm>
        </p:spPr>
        <p:txBody>
          <a:bodyPr/>
          <a:lstStyle>
            <a:lvl1pPr marL="0" indent="0" algn="ctr">
              <a:buNone/>
              <a:defRPr/>
            </a:lvl1pPr>
            <a:lvl2pPr marL="650230" indent="0" algn="ctr">
              <a:buNone/>
              <a:defRPr/>
            </a:lvl2pPr>
            <a:lvl3pPr marL="1300460" indent="0" algn="ctr">
              <a:buNone/>
              <a:defRPr/>
            </a:lvl3pPr>
            <a:lvl4pPr marL="1950690" indent="0" algn="ctr">
              <a:buNone/>
              <a:defRPr/>
            </a:lvl4pPr>
            <a:lvl5pPr marL="2600919" indent="0" algn="ctr">
              <a:buNone/>
              <a:defRPr/>
            </a:lvl5pPr>
            <a:lvl6pPr marL="3251149" indent="0" algn="ctr">
              <a:buNone/>
              <a:defRPr/>
            </a:lvl6pPr>
            <a:lvl7pPr marL="3901379" indent="0" algn="ctr">
              <a:buNone/>
              <a:defRPr/>
            </a:lvl7pPr>
            <a:lvl8pPr marL="4551609" indent="0" algn="ctr">
              <a:buNone/>
              <a:defRPr/>
            </a:lvl8pPr>
            <a:lvl9pPr marL="5201839" indent="0" algn="ctr">
              <a:buNone/>
              <a:defRPr/>
            </a:lvl9pPr>
          </a:lstStyle>
          <a:p>
            <a:r>
              <a:rPr lang="en-US" smtClean="0"/>
              <a:t>Fare clic per modificare lo stile del sottotitolo dello schema</a:t>
            </a:r>
            <a:endParaRPr lang="it-IT"/>
          </a:p>
        </p:txBody>
      </p:sp>
    </p:spTree>
    <p:extLst>
      <p:ext uri="{BB962C8B-B14F-4D97-AF65-F5344CB8AC3E}">
        <p14:creationId xmlns:p14="http://schemas.microsoft.com/office/powerpoint/2010/main" val="331462699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240" y="9040143"/>
            <a:ext cx="3034453" cy="519289"/>
          </a:xfrm>
          <a:prstGeom prst="rect">
            <a:avLst/>
          </a:prstGeom>
        </p:spPr>
        <p:txBody>
          <a:bodyPr/>
          <a:lstStyle>
            <a:lvl1pPr>
              <a:defRPr/>
            </a:lvl1pPr>
          </a:lstStyle>
          <a:p>
            <a:pPr>
              <a:defRPr/>
            </a:pPr>
            <a:fld id="{661BB1C5-61C4-B54E-9E9B-FA2304D2E213}" type="datetimeFigureOut">
              <a:rPr lang="en-US">
                <a:solidFill>
                  <a:prstClr val="white">
                    <a:tint val="75000"/>
                  </a:prstClr>
                </a:solidFill>
              </a:rPr>
              <a:pPr>
                <a:defRPr/>
              </a:pPr>
              <a:t>7/6/17</a:t>
            </a:fld>
            <a:endParaRPr lang="en-US">
              <a:solidFill>
                <a:prstClr val="white">
                  <a:tint val="75000"/>
                </a:prstClr>
              </a:solidFill>
            </a:endParaRPr>
          </a:p>
        </p:txBody>
      </p:sp>
      <p:sp>
        <p:nvSpPr>
          <p:cNvPr id="5" name="Footer Placeholder 4"/>
          <p:cNvSpPr>
            <a:spLocks noGrp="1"/>
          </p:cNvSpPr>
          <p:nvPr>
            <p:ph type="ftr" sz="quarter" idx="11"/>
          </p:nvPr>
        </p:nvSpPr>
        <p:spPr>
          <a:xfrm>
            <a:off x="4443307" y="9040143"/>
            <a:ext cx="4118187" cy="519289"/>
          </a:xfrm>
          <a:prstGeom prst="rect">
            <a:avLst/>
          </a:prstGeom>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313D43-1D1C-6540-8062-0FBBE8D405D8}" type="slidenum">
              <a:rPr lang="en-GB">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41946033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9.xml"/><Relationship Id="rId21" Type="http://schemas.openxmlformats.org/officeDocument/2006/relationships/slideLayout" Target="../slideLayouts/slideLayout30.xml"/><Relationship Id="rId22" Type="http://schemas.openxmlformats.org/officeDocument/2006/relationships/slideLayout" Target="../slideLayouts/slideLayout31.xml"/><Relationship Id="rId23" Type="http://schemas.openxmlformats.org/officeDocument/2006/relationships/slideLayout" Target="../slideLayouts/slideLayout32.xml"/><Relationship Id="rId24" Type="http://schemas.openxmlformats.org/officeDocument/2006/relationships/slideLayout" Target="../slideLayouts/slideLayout33.xml"/><Relationship Id="rId25" Type="http://schemas.openxmlformats.org/officeDocument/2006/relationships/slideLayout" Target="../slideLayouts/slideLayout34.xml"/><Relationship Id="rId26" Type="http://schemas.openxmlformats.org/officeDocument/2006/relationships/slideLayout" Target="../slideLayouts/slideLayout35.xml"/><Relationship Id="rId27" Type="http://schemas.openxmlformats.org/officeDocument/2006/relationships/slideLayout" Target="../slideLayouts/slideLayout36.xml"/><Relationship Id="rId28" Type="http://schemas.openxmlformats.org/officeDocument/2006/relationships/slideLayout" Target="../slideLayouts/slideLayout37.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30" Type="http://schemas.openxmlformats.org/officeDocument/2006/relationships/slideLayout" Target="../slideLayouts/slideLayout39.xml"/><Relationship Id="rId31" Type="http://schemas.openxmlformats.org/officeDocument/2006/relationships/slideLayout" Target="../slideLayouts/slideLayout40.xml"/><Relationship Id="rId32" Type="http://schemas.openxmlformats.org/officeDocument/2006/relationships/slideLayout" Target="../slideLayouts/slideLayout41.xml"/><Relationship Id="rId9" Type="http://schemas.openxmlformats.org/officeDocument/2006/relationships/slideLayout" Target="../slideLayouts/slideLayout18.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33" Type="http://schemas.openxmlformats.org/officeDocument/2006/relationships/slideLayout" Target="../slideLayouts/slideLayout42.xml"/><Relationship Id="rId34" Type="http://schemas.openxmlformats.org/officeDocument/2006/relationships/slideLayout" Target="../slideLayouts/slideLayout43.xml"/><Relationship Id="rId35" Type="http://schemas.openxmlformats.org/officeDocument/2006/relationships/slideLayout" Target="../slideLayouts/slideLayout44.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Relationship Id="rId16" Type="http://schemas.openxmlformats.org/officeDocument/2006/relationships/slideLayout" Target="../slideLayouts/slideLayout25.xml"/><Relationship Id="rId17" Type="http://schemas.openxmlformats.org/officeDocument/2006/relationships/slideLayout" Target="../slideLayouts/slideLayout26.xml"/><Relationship Id="rId18" Type="http://schemas.openxmlformats.org/officeDocument/2006/relationships/slideLayout" Target="../slideLayouts/slideLayout27.xml"/><Relationship Id="rId19" Type="http://schemas.openxmlformats.org/officeDocument/2006/relationships/slideLayout" Target="../slideLayouts/slideLayout28.xml"/><Relationship Id="rId37" Type="http://schemas.openxmlformats.org/officeDocument/2006/relationships/slideLayout" Target="../slideLayouts/slideLayout46.xml"/><Relationship Id="rId38" Type="http://schemas.openxmlformats.org/officeDocument/2006/relationships/slideLayout" Target="../slideLayouts/slideLayout47.xml"/><Relationship Id="rId39" Type="http://schemas.openxmlformats.org/officeDocument/2006/relationships/slideLayout" Target="../slideLayouts/slideLayout48.xml"/><Relationship Id="rId40" Type="http://schemas.openxmlformats.org/officeDocument/2006/relationships/slideLayout" Target="../slideLayouts/slideLayout49.xml"/><Relationship Id="rId4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theme" Target="../theme/theme3.xml"/><Relationship Id="rId14" Type="http://schemas.openxmlformats.org/officeDocument/2006/relationships/image" Target="../media/image4.jpe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FFCC"/>
            </a:gs>
            <a:gs pos="100000">
              <a:srgbClr val="FFFFFF"/>
            </a:gs>
          </a:gsLst>
          <a:lin ang="540000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75360" y="535093"/>
            <a:ext cx="11047308" cy="2282615"/>
          </a:xfrm>
          <a:prstGeom prst="rect">
            <a:avLst/>
          </a:prstGeom>
          <a:ln w="12700">
            <a:miter lim="400000"/>
          </a:ln>
          <a:extLst>
            <a:ext uri="{C572A759-6A51-4108-AA02-DFA0A04FC94B}">
              <ma14:wrappingTextBoxFlag xmlns:ma14="http://schemas.microsoft.com/office/mac/drawingml/2011/main" val="1"/>
            </a:ext>
          </a:extLst>
        </p:spPr>
        <p:txBody>
          <a:bodyPr lIns="66559" tIns="66559" rIns="66559" bIns="66559" anchor="ctr"/>
          <a:lstStyle/>
          <a:p>
            <a:pPr lvl="0">
              <a:defRPr sz="1800"/>
            </a:pPr>
            <a:r>
              <a:rPr sz="6300"/>
              <a:t>Title Text</a:t>
            </a:r>
          </a:p>
        </p:txBody>
      </p:sp>
      <p:sp>
        <p:nvSpPr>
          <p:cNvPr id="3" name="Shape 3"/>
          <p:cNvSpPr>
            <a:spLocks noGrp="1"/>
          </p:cNvSpPr>
          <p:nvPr>
            <p:ph type="body" idx="1"/>
          </p:nvPr>
        </p:nvSpPr>
        <p:spPr>
          <a:xfrm>
            <a:off x="975360" y="2817707"/>
            <a:ext cx="11047308" cy="6935893"/>
          </a:xfrm>
          <a:prstGeom prst="rect">
            <a:avLst/>
          </a:prstGeom>
          <a:ln w="12700">
            <a:miter lim="400000"/>
          </a:ln>
          <a:extLst>
            <a:ext uri="{C572A759-6A51-4108-AA02-DFA0A04FC94B}">
              <ma14:wrappingTextBoxFlag xmlns:ma14="http://schemas.microsoft.com/office/mac/drawingml/2011/main" val="1"/>
            </a:ext>
          </a:extLst>
        </p:spPr>
        <p:txBody>
          <a:bodyPr lIns="66559" tIns="66559" rIns="66559" bIns="66559"/>
          <a:lstStyle/>
          <a:p>
            <a:pPr lvl="0">
              <a:defRPr sz="1800"/>
            </a:pPr>
            <a:r>
              <a:rPr sz="4600"/>
              <a:t>Body Level One</a:t>
            </a:r>
          </a:p>
          <a:p>
            <a:pPr lvl="1">
              <a:defRPr sz="1800"/>
            </a:pPr>
            <a:r>
              <a:rPr sz="4600"/>
              <a:t>Body Level Two</a:t>
            </a:r>
          </a:p>
          <a:p>
            <a:pPr lvl="2">
              <a:defRPr sz="1800"/>
            </a:pPr>
            <a:r>
              <a:rPr sz="4600"/>
              <a:t>Body Level Three</a:t>
            </a:r>
          </a:p>
          <a:p>
            <a:pPr lvl="3">
              <a:defRPr sz="1800"/>
            </a:pPr>
            <a:r>
              <a:rPr sz="4600"/>
              <a:t>Body Level Four</a:t>
            </a:r>
          </a:p>
          <a:p>
            <a:pPr lvl="4">
              <a:defRPr sz="1800"/>
            </a:pPr>
            <a:r>
              <a:rPr sz="4600"/>
              <a:t>Body Level Five</a:t>
            </a:r>
          </a:p>
        </p:txBody>
      </p:sp>
      <p:sp>
        <p:nvSpPr>
          <p:cNvPr id="4" name="Shape 4"/>
          <p:cNvSpPr>
            <a:spLocks noGrp="1"/>
          </p:cNvSpPr>
          <p:nvPr>
            <p:ph type="sldNum" sz="quarter" idx="2"/>
          </p:nvPr>
        </p:nvSpPr>
        <p:spPr>
          <a:xfrm>
            <a:off x="9320107" y="8886614"/>
            <a:ext cx="2702562" cy="488719"/>
          </a:xfrm>
          <a:prstGeom prst="rect">
            <a:avLst/>
          </a:prstGeom>
          <a:ln w="12700">
            <a:miter lim="400000"/>
          </a:ln>
        </p:spPr>
        <p:txBody>
          <a:bodyPr lIns="66559" tIns="66559" rIns="66559" bIns="66559">
            <a:spAutoFit/>
          </a:bodyPr>
          <a:lstStyle>
            <a:lvl1pPr algn="r">
              <a:defRPr sz="2000" b="1">
                <a:latin typeface="Comic Sans MS"/>
                <a:ea typeface="Comic Sans MS"/>
                <a:cs typeface="Comic Sans MS"/>
                <a:sym typeface="Comic Sans MS"/>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6" r:id="rId3"/>
    <p:sldLayoutId id="2147483657" r:id="rId4"/>
    <p:sldLayoutId id="2147483658" r:id="rId5"/>
    <p:sldLayoutId id="2147483660" r:id="rId6"/>
    <p:sldLayoutId id="2147483661" r:id="rId7"/>
    <p:sldLayoutId id="2147483666" r:id="rId8"/>
    <p:sldLayoutId id="2147483753" r:id="rId9"/>
  </p:sldLayoutIdLst>
  <p:transition xmlns:p14="http://schemas.microsoft.com/office/powerpoint/2010/main" spd="med"/>
  <p:txStyles>
    <p:titleStyle>
      <a:lvl1pPr algn="ctr" defTabSz="650229">
        <a:defRPr sz="6300">
          <a:latin typeface="Times New Roman"/>
          <a:ea typeface="Times New Roman"/>
          <a:cs typeface="Times New Roman"/>
          <a:sym typeface="Times New Roman"/>
        </a:defRPr>
      </a:lvl1pPr>
      <a:lvl2pPr algn="ctr" defTabSz="650229">
        <a:defRPr sz="6300">
          <a:latin typeface="Times New Roman"/>
          <a:ea typeface="Times New Roman"/>
          <a:cs typeface="Times New Roman"/>
          <a:sym typeface="Times New Roman"/>
        </a:defRPr>
      </a:lvl2pPr>
      <a:lvl3pPr algn="ctr" defTabSz="650229">
        <a:defRPr sz="6300">
          <a:latin typeface="Times New Roman"/>
          <a:ea typeface="Times New Roman"/>
          <a:cs typeface="Times New Roman"/>
          <a:sym typeface="Times New Roman"/>
        </a:defRPr>
      </a:lvl3pPr>
      <a:lvl4pPr algn="ctr" defTabSz="650229">
        <a:defRPr sz="6300">
          <a:latin typeface="Times New Roman"/>
          <a:ea typeface="Times New Roman"/>
          <a:cs typeface="Times New Roman"/>
          <a:sym typeface="Times New Roman"/>
        </a:defRPr>
      </a:lvl4pPr>
      <a:lvl5pPr algn="ctr" defTabSz="650229">
        <a:defRPr sz="6300">
          <a:latin typeface="Times New Roman"/>
          <a:ea typeface="Times New Roman"/>
          <a:cs typeface="Times New Roman"/>
          <a:sym typeface="Times New Roman"/>
        </a:defRPr>
      </a:lvl5pPr>
      <a:lvl6pPr indent="3251148" algn="ctr" defTabSz="650229">
        <a:defRPr sz="6300">
          <a:latin typeface="Times New Roman"/>
          <a:ea typeface="Times New Roman"/>
          <a:cs typeface="Times New Roman"/>
          <a:sym typeface="Times New Roman"/>
        </a:defRPr>
      </a:lvl6pPr>
      <a:lvl7pPr indent="3901378" algn="ctr" defTabSz="650229">
        <a:defRPr sz="6300">
          <a:latin typeface="Times New Roman"/>
          <a:ea typeface="Times New Roman"/>
          <a:cs typeface="Times New Roman"/>
          <a:sym typeface="Times New Roman"/>
        </a:defRPr>
      </a:lvl7pPr>
      <a:lvl8pPr indent="4551608" algn="ctr" defTabSz="650229">
        <a:defRPr sz="6300">
          <a:latin typeface="Times New Roman"/>
          <a:ea typeface="Times New Roman"/>
          <a:cs typeface="Times New Roman"/>
          <a:sym typeface="Times New Roman"/>
        </a:defRPr>
      </a:lvl8pPr>
      <a:lvl9pPr indent="5201839" algn="ctr" defTabSz="650229">
        <a:defRPr sz="6300">
          <a:latin typeface="Times New Roman"/>
          <a:ea typeface="Times New Roman"/>
          <a:cs typeface="Times New Roman"/>
          <a:sym typeface="Times New Roman"/>
        </a:defRPr>
      </a:lvl9pPr>
    </p:titleStyle>
    <p:bodyStyle>
      <a:lvl1pPr marL="487671" indent="-487671" defTabSz="650229">
        <a:spcBef>
          <a:spcPts val="1100"/>
        </a:spcBef>
        <a:defRPr sz="4600">
          <a:latin typeface="Times New Roman"/>
          <a:ea typeface="Times New Roman"/>
          <a:cs typeface="Times New Roman"/>
          <a:sym typeface="Times New Roman"/>
        </a:defRPr>
      </a:lvl1pPr>
      <a:lvl2pPr marL="487671" indent="162557" defTabSz="650229">
        <a:spcBef>
          <a:spcPts val="1100"/>
        </a:spcBef>
        <a:defRPr sz="4600">
          <a:latin typeface="Times New Roman"/>
          <a:ea typeface="Times New Roman"/>
          <a:cs typeface="Times New Roman"/>
          <a:sym typeface="Times New Roman"/>
        </a:defRPr>
      </a:lvl2pPr>
      <a:lvl3pPr marL="487671" indent="812787" defTabSz="650229">
        <a:spcBef>
          <a:spcPts val="1100"/>
        </a:spcBef>
        <a:defRPr sz="4600">
          <a:latin typeface="Times New Roman"/>
          <a:ea typeface="Times New Roman"/>
          <a:cs typeface="Times New Roman"/>
          <a:sym typeface="Times New Roman"/>
        </a:defRPr>
      </a:lvl3pPr>
      <a:lvl4pPr marL="487671" indent="1463016" defTabSz="650229">
        <a:spcBef>
          <a:spcPts val="1100"/>
        </a:spcBef>
        <a:defRPr sz="4600">
          <a:latin typeface="Times New Roman"/>
          <a:ea typeface="Times New Roman"/>
          <a:cs typeface="Times New Roman"/>
          <a:sym typeface="Times New Roman"/>
        </a:defRPr>
      </a:lvl4pPr>
      <a:lvl5pPr marL="487671" indent="2113246" defTabSz="650229">
        <a:spcBef>
          <a:spcPts val="1100"/>
        </a:spcBef>
        <a:defRPr sz="4600">
          <a:latin typeface="Times New Roman"/>
          <a:ea typeface="Times New Roman"/>
          <a:cs typeface="Times New Roman"/>
          <a:sym typeface="Times New Roman"/>
        </a:defRPr>
      </a:lvl5pPr>
      <a:lvl6pPr marL="487671" indent="2763476" defTabSz="650229">
        <a:spcBef>
          <a:spcPts val="1100"/>
        </a:spcBef>
        <a:defRPr sz="4600">
          <a:latin typeface="Times New Roman"/>
          <a:ea typeface="Times New Roman"/>
          <a:cs typeface="Times New Roman"/>
          <a:sym typeface="Times New Roman"/>
        </a:defRPr>
      </a:lvl6pPr>
      <a:lvl7pPr marL="487671" indent="3413707" defTabSz="650229">
        <a:spcBef>
          <a:spcPts val="1100"/>
        </a:spcBef>
        <a:defRPr sz="4600">
          <a:latin typeface="Times New Roman"/>
          <a:ea typeface="Times New Roman"/>
          <a:cs typeface="Times New Roman"/>
          <a:sym typeface="Times New Roman"/>
        </a:defRPr>
      </a:lvl7pPr>
      <a:lvl8pPr marL="487671" indent="4063937" defTabSz="650229">
        <a:spcBef>
          <a:spcPts val="1100"/>
        </a:spcBef>
        <a:defRPr sz="4600">
          <a:latin typeface="Times New Roman"/>
          <a:ea typeface="Times New Roman"/>
          <a:cs typeface="Times New Roman"/>
          <a:sym typeface="Times New Roman"/>
        </a:defRPr>
      </a:lvl8pPr>
      <a:lvl9pPr marL="487671" indent="4714167" defTabSz="650229">
        <a:spcBef>
          <a:spcPts val="1100"/>
        </a:spcBef>
        <a:defRPr sz="4600">
          <a:latin typeface="Times New Roman"/>
          <a:ea typeface="Times New Roman"/>
          <a:cs typeface="Times New Roman"/>
          <a:sym typeface="Times New Roman"/>
        </a:defRPr>
      </a:lvl9pPr>
    </p:bodyStyle>
    <p:otherStyle>
      <a:lvl1pPr algn="r" defTabSz="584200">
        <a:defRPr sz="2000" b="1">
          <a:solidFill>
            <a:schemeClr val="tx1"/>
          </a:solidFill>
          <a:latin typeface="+mn-lt"/>
          <a:ea typeface="+mn-ea"/>
          <a:cs typeface="+mn-cs"/>
          <a:sym typeface="Comic Sans MS"/>
        </a:defRPr>
      </a:lvl1pPr>
      <a:lvl2pPr algn="r" defTabSz="584200">
        <a:defRPr sz="2000" b="1">
          <a:solidFill>
            <a:schemeClr val="tx1"/>
          </a:solidFill>
          <a:latin typeface="+mn-lt"/>
          <a:ea typeface="+mn-ea"/>
          <a:cs typeface="+mn-cs"/>
          <a:sym typeface="Comic Sans MS"/>
        </a:defRPr>
      </a:lvl2pPr>
      <a:lvl3pPr algn="r" defTabSz="584200">
        <a:defRPr sz="2000" b="1">
          <a:solidFill>
            <a:schemeClr val="tx1"/>
          </a:solidFill>
          <a:latin typeface="+mn-lt"/>
          <a:ea typeface="+mn-ea"/>
          <a:cs typeface="+mn-cs"/>
          <a:sym typeface="Comic Sans MS"/>
        </a:defRPr>
      </a:lvl3pPr>
      <a:lvl4pPr algn="r" defTabSz="584200">
        <a:defRPr sz="2000" b="1">
          <a:solidFill>
            <a:schemeClr val="tx1"/>
          </a:solidFill>
          <a:latin typeface="+mn-lt"/>
          <a:ea typeface="+mn-ea"/>
          <a:cs typeface="+mn-cs"/>
          <a:sym typeface="Comic Sans MS"/>
        </a:defRPr>
      </a:lvl4pPr>
      <a:lvl5pPr algn="r" defTabSz="584200">
        <a:defRPr sz="2000" b="1">
          <a:solidFill>
            <a:schemeClr val="tx1"/>
          </a:solidFill>
          <a:latin typeface="+mn-lt"/>
          <a:ea typeface="+mn-ea"/>
          <a:cs typeface="+mn-cs"/>
          <a:sym typeface="Comic Sans MS"/>
        </a:defRPr>
      </a:lvl5pPr>
      <a:lvl6pPr algn="r" defTabSz="584200">
        <a:defRPr sz="2000" b="1">
          <a:solidFill>
            <a:schemeClr val="tx1"/>
          </a:solidFill>
          <a:latin typeface="+mn-lt"/>
          <a:ea typeface="+mn-ea"/>
          <a:cs typeface="+mn-cs"/>
          <a:sym typeface="Comic Sans MS"/>
        </a:defRPr>
      </a:lvl6pPr>
      <a:lvl7pPr algn="r" defTabSz="584200">
        <a:defRPr sz="2000" b="1">
          <a:solidFill>
            <a:schemeClr val="tx1"/>
          </a:solidFill>
          <a:latin typeface="+mn-lt"/>
          <a:ea typeface="+mn-ea"/>
          <a:cs typeface="+mn-cs"/>
          <a:sym typeface="Comic Sans MS"/>
        </a:defRPr>
      </a:lvl7pPr>
      <a:lvl8pPr algn="r" defTabSz="584200">
        <a:defRPr sz="2000" b="1">
          <a:solidFill>
            <a:schemeClr val="tx1"/>
          </a:solidFill>
          <a:latin typeface="+mn-lt"/>
          <a:ea typeface="+mn-ea"/>
          <a:cs typeface="+mn-cs"/>
          <a:sym typeface="Comic Sans MS"/>
        </a:defRPr>
      </a:lvl8pPr>
      <a:lvl9pPr algn="r" defTabSz="584200">
        <a:defRPr sz="2000" b="1">
          <a:solidFill>
            <a:schemeClr val="tx1"/>
          </a:solidFill>
          <a:latin typeface="+mn-lt"/>
          <a:ea typeface="+mn-ea"/>
          <a:cs typeface="+mn-cs"/>
          <a:sym typeface="Comic Sans M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Body Level One…"/>
          <p:cNvSpPr>
            <a:spLocks noGrp="1"/>
          </p:cNvSpPr>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6311897" y="9258300"/>
            <a:ext cx="352045" cy="419100"/>
          </a:xfrm>
          <a:prstGeom prst="rect">
            <a:avLst/>
          </a:prstGeom>
          <a:ln w="12700">
            <a:miter lim="400000"/>
          </a:ln>
        </p:spPr>
        <p:txBody>
          <a:bodyPr wrap="none" lIns="50800" tIns="50800" rIns="50800" bIns="50800">
            <a:spAutoFit/>
          </a:bodyPr>
          <a:lstStyle>
            <a:lvl1pPr>
              <a:defRPr sz="1800"/>
            </a:lvl1pPr>
          </a:lstStyle>
          <a:p>
            <a:pPr rtl="0" hangingPunct="0"/>
            <a:fld id="{86CB4B4D-7CA3-9044-876B-883B54F8677D}" type="slidenum">
              <a:rPr>
                <a:solidFill>
                  <a:srgbClr val="FFFFFF"/>
                </a:solidFill>
              </a:rPr>
              <a:pPr rtl="0" hangingPunct="0"/>
              <a:t>‹#›</a:t>
            </a:fld>
            <a:endParaRPr>
              <a:solidFill>
                <a:srgbClr val="FFFFFF"/>
              </a:solidFill>
            </a:endParaRPr>
          </a:p>
        </p:txBody>
      </p:sp>
    </p:spTree>
    <p:extLst>
      <p:ext uri="{BB962C8B-B14F-4D97-AF65-F5344CB8AC3E}">
        <p14:creationId xmlns:p14="http://schemas.microsoft.com/office/powerpoint/2010/main" val="391187646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Lst>
  <p:transition xmlns:p14="http://schemas.microsoft.com/office/powerpoint/2010/main" spd="med"/>
  <p:txStyles>
    <p:titleStyle>
      <a:lvl1pPr marL="0" marR="0" indent="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1pPr>
      <a:lvl2pPr marL="0" marR="0" indent="228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2pPr>
      <a:lvl3pPr marL="0" marR="0" indent="457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3pPr>
      <a:lvl4pPr marL="0" marR="0" indent="685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4pPr>
      <a:lvl5pPr marL="0" marR="0" indent="9144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5pPr>
      <a:lvl6pPr marL="0" marR="0" indent="11430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6pPr>
      <a:lvl7pPr marL="0" marR="0" indent="13716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7pPr>
      <a:lvl8pPr marL="0" marR="0" indent="16002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8pPr>
      <a:lvl9pPr marL="0" marR="0" indent="1828800" algn="l" defTabSz="584200" rtl="0" latinLnBrk="0">
        <a:lnSpc>
          <a:spcPct val="100000"/>
        </a:lnSpc>
        <a:spcBef>
          <a:spcPts val="0"/>
        </a:spcBef>
        <a:spcAft>
          <a:spcPts val="0"/>
        </a:spcAft>
        <a:buClrTx/>
        <a:buSzTx/>
        <a:buFontTx/>
        <a:buNone/>
        <a:tabLst/>
        <a:defRPr sz="4500" b="0" i="0" u="none" strike="noStrike" cap="all" spc="720" baseline="0">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sz="36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venir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3" name="Shape 3"/>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rtl="0" hangingPunct="0">
              <a:defRPr sz="1200">
                <a:solidFill>
                  <a:srgbClr val="000000"/>
                </a:solidFill>
                <a:latin typeface="Helvetica"/>
                <a:ea typeface="Helvetica"/>
                <a:cs typeface="Helvetica"/>
                <a:sym typeface="Helvetica"/>
              </a:defRPr>
            </a:pPr>
            <a:endParaRPr sz="1200">
              <a:solidFill>
                <a:srgbClr val="000000"/>
              </a:solidFill>
              <a:latin typeface="Helvetica"/>
              <a:ea typeface="Helvetica"/>
              <a:cs typeface="Helvetica"/>
              <a:sym typeface="Helvetica"/>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pPr rtl="0" hangingPunct="0"/>
            <a:fld id="{86CB4B4D-7CA3-9044-876B-883B54F8677D}" type="slidenum">
              <a:rPr>
                <a:latin typeface="Palatino"/>
                <a:ea typeface="Palatino"/>
                <a:cs typeface="Palatino"/>
                <a:sym typeface="Palatino"/>
              </a:rPr>
              <a:pPr rtl="0" hangingPunct="0"/>
              <a:t>‹#›</a:t>
            </a:fld>
            <a:endParaRPr>
              <a:latin typeface="Palatino"/>
              <a:ea typeface="Palatino"/>
              <a:cs typeface="Palatino"/>
              <a:sym typeface="Palatino"/>
            </a:endParaRPr>
          </a:p>
        </p:txBody>
      </p:sp>
    </p:spTree>
    <p:extLst>
      <p:ext uri="{BB962C8B-B14F-4D97-AF65-F5344CB8AC3E}">
        <p14:creationId xmlns:p14="http://schemas.microsoft.com/office/powerpoint/2010/main" val="258466273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ransition xmlns:p14="http://schemas.microsoft.com/office/powerpoint/2010/mai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he climate challenge"/>
          <p:cNvSpPr>
            <a:spLocks noGrp="1"/>
          </p:cNvSpPr>
          <p:nvPr>
            <p:ph type="ctrTitle"/>
          </p:nvPr>
        </p:nvSpPr>
        <p:spPr>
          <a:xfrm>
            <a:off x="660400" y="4292600"/>
            <a:ext cx="12303423" cy="2222500"/>
          </a:xfrm>
          <a:prstGeom prst="rect">
            <a:avLst/>
          </a:prstGeom>
        </p:spPr>
        <p:txBody>
          <a:bodyPr/>
          <a:lstStyle>
            <a:lvl1pPr>
              <a:defRPr sz="5800" spc="928">
                <a:solidFill>
                  <a:srgbClr val="FFFC79"/>
                </a:solidFill>
                <a:latin typeface="Avenir Medium"/>
                <a:ea typeface="Avenir Medium"/>
                <a:cs typeface="Avenir Medium"/>
                <a:sym typeface="Avenir Medium"/>
              </a:defRPr>
            </a:lvl1pPr>
          </a:lstStyle>
          <a:p>
            <a:r>
              <a:rPr lang="en-US" dirty="0" smtClean="0"/>
              <a:t>I </a:t>
            </a:r>
            <a:r>
              <a:rPr lang="en-US" dirty="0" err="1" smtClean="0"/>
              <a:t>cambiamenti</a:t>
            </a:r>
            <a:r>
              <a:rPr lang="en-US" dirty="0" smtClean="0"/>
              <a:t> </a:t>
            </a:r>
            <a:r>
              <a:rPr lang="en-US" dirty="0" err="1" smtClean="0"/>
              <a:t>climatici</a:t>
            </a:r>
            <a:endParaRPr dirty="0"/>
          </a:p>
        </p:txBody>
      </p:sp>
      <p:sp>
        <p:nvSpPr>
          <p:cNvPr id="381" name="Antonio Navarra"/>
          <p:cNvSpPr>
            <a:spLocks noGrp="1"/>
          </p:cNvSpPr>
          <p:nvPr>
            <p:ph type="subTitle" sz="quarter" idx="1"/>
          </p:nvPr>
        </p:nvSpPr>
        <p:spPr>
          <a:prstGeom prst="rect">
            <a:avLst/>
          </a:prstGeom>
        </p:spPr>
        <p:txBody>
          <a:bodyPr/>
          <a:lstStyle>
            <a:lvl1pPr algn="ctr">
              <a:defRPr>
                <a:solidFill>
                  <a:srgbClr val="FFFFFF"/>
                </a:solidFill>
                <a:latin typeface="Avenir Medium"/>
                <a:ea typeface="Avenir Medium"/>
                <a:cs typeface="Avenir Medium"/>
                <a:sym typeface="Avenir Medium"/>
              </a:defRPr>
            </a:lvl1pPr>
          </a:lstStyle>
          <a:p>
            <a:r>
              <a:t>Antonio Navarra</a:t>
            </a:r>
          </a:p>
        </p:txBody>
      </p:sp>
    </p:spTree>
    <p:extLst>
      <p:ext uri="{BB962C8B-B14F-4D97-AF65-F5344CB8AC3E}">
        <p14:creationId xmlns:p14="http://schemas.microsoft.com/office/powerpoint/2010/main" val="2110137670"/>
      </p:ext>
    </p:extLst>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image22.png"/>
          <p:cNvPicPr/>
          <p:nvPr/>
        </p:nvPicPr>
        <p:blipFill>
          <a:blip r:embed="rId2">
            <a:extLst/>
          </a:blip>
          <a:srcRect l="6896" r="6896"/>
          <a:stretch>
            <a:fillRect/>
          </a:stretch>
        </p:blipFill>
        <p:spPr>
          <a:xfrm>
            <a:off x="6527799" y="0"/>
            <a:ext cx="6502401" cy="9753600"/>
          </a:xfrm>
          <a:prstGeom prst="rect">
            <a:avLst/>
          </a:prstGeom>
          <a:ln w="25400">
            <a:solidFill/>
            <a:miter lim="400000"/>
          </a:ln>
        </p:spPr>
      </p:pic>
      <p:sp>
        <p:nvSpPr>
          <p:cNvPr id="205" name="Shape 205"/>
          <p:cNvSpPr>
            <a:spLocks noGrp="1"/>
          </p:cNvSpPr>
          <p:nvPr>
            <p:ph type="title"/>
          </p:nvPr>
        </p:nvSpPr>
        <p:spPr>
          <a:xfrm>
            <a:off x="660400" y="609600"/>
            <a:ext cx="5677150" cy="892363"/>
          </a:xfrm>
          <a:prstGeom prst="rect">
            <a:avLst/>
          </a:prstGeom>
        </p:spPr>
        <p:txBody>
          <a:bodyPr/>
          <a:lstStyle>
            <a:lvl1pPr>
              <a:defRPr spc="700"/>
            </a:lvl1pPr>
          </a:lstStyle>
          <a:p>
            <a:pPr lvl="0">
              <a:defRPr sz="1800" cap="none" spc="0">
                <a:solidFill>
                  <a:srgbClr val="000000"/>
                </a:solidFill>
              </a:defRPr>
            </a:pPr>
            <a:r>
              <a:rPr sz="4500" cap="all" spc="700" dirty="0">
                <a:solidFill>
                  <a:srgbClr val="FDA600"/>
                </a:solidFill>
              </a:rPr>
              <a:t>Conseguenze</a:t>
            </a:r>
          </a:p>
        </p:txBody>
      </p:sp>
      <p:sp>
        <p:nvSpPr>
          <p:cNvPr id="206" name="Shape 206"/>
          <p:cNvSpPr>
            <a:spLocks noGrp="1"/>
          </p:cNvSpPr>
          <p:nvPr>
            <p:ph type="body" idx="1"/>
          </p:nvPr>
        </p:nvSpPr>
        <p:spPr>
          <a:xfrm>
            <a:off x="660400" y="2819400"/>
            <a:ext cx="5080000" cy="6057900"/>
          </a:xfrm>
          <a:prstGeom prst="rect">
            <a:avLst/>
          </a:prstGeom>
        </p:spPr>
        <p:txBody>
          <a:bodyPr/>
          <a:lstStyle/>
          <a:p>
            <a:pPr marL="0" lvl="0" indent="21827" defTabSz="715089">
              <a:lnSpc>
                <a:spcPct val="90000"/>
              </a:lnSpc>
              <a:spcBef>
                <a:spcPts val="300"/>
              </a:spcBef>
              <a:buSzTx/>
              <a:buNone/>
              <a:defRPr sz="1800">
                <a:solidFill>
                  <a:srgbClr val="000000"/>
                </a:solidFill>
              </a:defRPr>
            </a:pPr>
            <a:r>
              <a:rPr sz="2400" dirty="0">
                <a:solidFill>
                  <a:srgbClr val="DB2800"/>
                </a:solidFill>
                <a:uFill>
                  <a:solidFill/>
                </a:uFill>
                <a:latin typeface="Avenir Book"/>
                <a:ea typeface="Avenir Book"/>
                <a:cs typeface="Avenir Book"/>
                <a:sym typeface="Avenir Book"/>
              </a:rPr>
              <a:t>Aumento dei rischi ? Migrazioni, rischi per la salute, conflitti per le risorse idriche ?</a:t>
            </a:r>
          </a:p>
          <a:p>
            <a:pPr marL="0" lvl="0" indent="21827" defTabSz="715089">
              <a:lnSpc>
                <a:spcPct val="90000"/>
              </a:lnSpc>
              <a:spcBef>
                <a:spcPts val="300"/>
              </a:spcBef>
              <a:buSzTx/>
              <a:buNone/>
              <a:defRPr sz="1800">
                <a:solidFill>
                  <a:srgbClr val="000000"/>
                </a:solidFill>
              </a:defRPr>
            </a:pPr>
            <a:endParaRPr sz="2400" dirty="0">
              <a:solidFill>
                <a:srgbClr val="DB2800"/>
              </a:solidFill>
              <a:uFill>
                <a:solidFill/>
              </a:uFill>
              <a:latin typeface="Avenir Book"/>
              <a:ea typeface="Avenir Book"/>
              <a:cs typeface="Avenir Book"/>
              <a:sym typeface="Avenir Book"/>
            </a:endParaRPr>
          </a:p>
          <a:p>
            <a:pPr marL="0" lvl="0" indent="21827" defTabSz="715089">
              <a:lnSpc>
                <a:spcPct val="90000"/>
              </a:lnSpc>
              <a:spcBef>
                <a:spcPts val="300"/>
              </a:spcBef>
              <a:buSzTx/>
              <a:buNone/>
              <a:defRPr sz="1800">
                <a:solidFill>
                  <a:srgbClr val="000000"/>
                </a:solidFill>
              </a:defRPr>
            </a:pPr>
            <a:r>
              <a:rPr sz="2400" dirty="0">
                <a:solidFill>
                  <a:srgbClr val="DB2800"/>
                </a:solidFill>
                <a:uFill>
                  <a:solidFill/>
                </a:uFill>
                <a:latin typeface="Avenir Book"/>
                <a:ea typeface="Avenir Book"/>
                <a:cs typeface="Avenir Book"/>
                <a:sym typeface="Avenir Book"/>
              </a:rPr>
              <a:t>Aumento della solidarieta’ ? Una giusta condivsione delle risorse ? Innovazione e tecnologia, crescita verde ?</a:t>
            </a:r>
          </a:p>
          <a:p>
            <a:pPr marL="0" lvl="0" indent="21827" defTabSz="715089">
              <a:lnSpc>
                <a:spcPct val="90000"/>
              </a:lnSpc>
              <a:spcBef>
                <a:spcPts val="300"/>
              </a:spcBef>
              <a:buSzTx/>
              <a:buNone/>
              <a:defRPr sz="1800">
                <a:solidFill>
                  <a:srgbClr val="000000"/>
                </a:solidFill>
              </a:defRPr>
            </a:pPr>
            <a:endParaRPr sz="2400" dirty="0">
              <a:solidFill>
                <a:srgbClr val="DB2800"/>
              </a:solidFill>
              <a:uFill>
                <a:solidFill/>
              </a:uFill>
              <a:latin typeface="Avenir Book"/>
              <a:ea typeface="Avenir Book"/>
              <a:cs typeface="Avenir Book"/>
              <a:sym typeface="Avenir Book"/>
            </a:endParaRPr>
          </a:p>
          <a:p>
            <a:pPr marL="0" lvl="0" indent="21827" defTabSz="715089">
              <a:lnSpc>
                <a:spcPct val="90000"/>
              </a:lnSpc>
              <a:spcBef>
                <a:spcPts val="300"/>
              </a:spcBef>
              <a:buSzTx/>
              <a:buNone/>
              <a:defRPr sz="1800">
                <a:solidFill>
                  <a:srgbClr val="000000"/>
                </a:solidFill>
              </a:defRPr>
            </a:pPr>
            <a:r>
              <a:rPr sz="2400" dirty="0">
                <a:solidFill>
                  <a:srgbClr val="DB2800"/>
                </a:solidFill>
                <a:uFill>
                  <a:solidFill/>
                </a:uFill>
                <a:latin typeface="Avenir Book"/>
                <a:ea typeface="Avenir Book"/>
                <a:cs typeface="Avenir Book"/>
                <a:sym typeface="Avenir Book"/>
              </a:rPr>
              <a:t>Le politiche non saranno formulate a causa dei cambiamenti climatici, masara’ impossibile formulare una politica che non ne tenga conto</a:t>
            </a:r>
          </a:p>
          <a:p>
            <a:pPr marL="0" lvl="0" indent="21827" defTabSz="715089">
              <a:lnSpc>
                <a:spcPct val="90000"/>
              </a:lnSpc>
              <a:spcBef>
                <a:spcPts val="300"/>
              </a:spcBef>
              <a:buSzTx/>
              <a:buNone/>
              <a:defRPr sz="1800">
                <a:solidFill>
                  <a:srgbClr val="000000"/>
                </a:solidFill>
              </a:defRPr>
            </a:pPr>
            <a:endParaRPr sz="2400" dirty="0">
              <a:solidFill>
                <a:srgbClr val="DB2800"/>
              </a:solidFill>
              <a:uFill>
                <a:solidFill/>
              </a:uFill>
              <a:latin typeface="Avenir Book"/>
              <a:ea typeface="Avenir Book"/>
              <a:cs typeface="Avenir Book"/>
              <a:sym typeface="Avenir Book"/>
            </a:endParaRPr>
          </a:p>
          <a:p>
            <a:pPr marL="0" lvl="0" indent="21827" defTabSz="715089">
              <a:lnSpc>
                <a:spcPct val="90000"/>
              </a:lnSpc>
              <a:spcBef>
                <a:spcPts val="300"/>
              </a:spcBef>
              <a:buSzTx/>
              <a:buNone/>
              <a:defRPr sz="1800">
                <a:solidFill>
                  <a:srgbClr val="000000"/>
                </a:solidFill>
              </a:defRPr>
            </a:pPr>
            <a:r>
              <a:rPr sz="2400" dirty="0">
                <a:solidFill>
                  <a:srgbClr val="DB2800"/>
                </a:solidFill>
                <a:uFill>
                  <a:solidFill/>
                </a:uFill>
                <a:latin typeface="Avenir Book"/>
                <a:ea typeface="Avenir Book"/>
                <a:cs typeface="Avenir Book"/>
                <a:sym typeface="Avenir Book"/>
              </a:rPr>
              <a:t>Il risultato dipendera’ da noi.</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ctrTitle" idx="4294967295"/>
          </p:nvPr>
        </p:nvSpPr>
        <p:spPr>
          <a:xfrm>
            <a:off x="0" y="1084263"/>
            <a:ext cx="11055350" cy="1625600"/>
          </a:xfrm>
        </p:spPr>
        <p:txBody>
          <a:bodyPr lIns="146302" tIns="73151" rIns="146302" bIns="73151" anchor="t"/>
          <a:lstStyle/>
          <a:p>
            <a:r>
              <a:rPr lang="en-US">
                <a:solidFill>
                  <a:srgbClr val="FFFF66"/>
                </a:solidFill>
                <a:latin typeface="Times New Roman" charset="0"/>
                <a:ea typeface="ＭＳ Ｐゴシック" charset="0"/>
                <a:cs typeface="ＭＳ Ｐゴシック" charset="0"/>
              </a:rPr>
              <a:t>Ottimisti</a:t>
            </a:r>
            <a:endParaRPr lang="en-US">
              <a:latin typeface="Times New Roman" charset="0"/>
              <a:ea typeface="ＭＳ Ｐゴシック" charset="0"/>
              <a:cs typeface="ＭＳ Ｐゴシック" charset="0"/>
            </a:endParaRPr>
          </a:p>
        </p:txBody>
      </p:sp>
      <p:sp>
        <p:nvSpPr>
          <p:cNvPr id="206851" name="Rectangle 3"/>
          <p:cNvSpPr>
            <a:spLocks noGrp="1" noChangeArrowheads="1"/>
          </p:cNvSpPr>
          <p:nvPr>
            <p:ph type="subTitle" idx="4294967295"/>
          </p:nvPr>
        </p:nvSpPr>
        <p:spPr>
          <a:xfrm>
            <a:off x="3900488" y="4775200"/>
            <a:ext cx="9104312" cy="1300163"/>
          </a:xfrm>
        </p:spPr>
        <p:txBody>
          <a:bodyPr lIns="146302" tIns="73151" rIns="146302" bIns="73151"/>
          <a:lstStyle/>
          <a:p>
            <a:r>
              <a:rPr lang="en-US" i="1">
                <a:solidFill>
                  <a:srgbClr val="FFFF66"/>
                </a:solidFill>
                <a:latin typeface="Times New Roman" charset="0"/>
                <a:ea typeface="ＭＳ Ｐゴシック" charset="0"/>
                <a:cs typeface="ＭＳ Ｐゴシック" charset="0"/>
              </a:rPr>
              <a:t>ma preoccupati</a:t>
            </a:r>
            <a:endParaRPr lang="en-US">
              <a:latin typeface="Times New Roman" charset="0"/>
              <a:ea typeface="ＭＳ Ｐゴシック" charset="0"/>
              <a:cs typeface="ＭＳ Ｐゴシック" charset="0"/>
            </a:endParaRPr>
          </a:p>
        </p:txBody>
      </p:sp>
      <p:pic>
        <p:nvPicPr>
          <p:cNvPr id="206852" name="Picture 4" descr="File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9850"/>
            <a:ext cx="13004800" cy="603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69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0">
                                            <p:txEl>
                                              <p:pRg st="0" end="0"/>
                                            </p:txEl>
                                          </p:spTgt>
                                        </p:tgtEl>
                                        <p:attrNameLst>
                                          <p:attrName>style.visibility</p:attrName>
                                        </p:attrNameLst>
                                      </p:cBhvr>
                                      <p:to>
                                        <p:strVal val="visible"/>
                                      </p:to>
                                    </p:set>
                                    <p:animEffect transition="in" filter="wipe(left)">
                                      <p:cBhvr>
                                        <p:cTn id="7" dur="500"/>
                                        <p:tgtEl>
                                          <p:spTgt spid="2068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6851">
                                            <p:txEl>
                                              <p:pRg st="0" end="0"/>
                                            </p:txEl>
                                          </p:spTgt>
                                        </p:tgtEl>
                                        <p:attrNameLst>
                                          <p:attrName>style.visibility</p:attrName>
                                        </p:attrNameLst>
                                      </p:cBhvr>
                                      <p:to>
                                        <p:strVal val="visible"/>
                                      </p:to>
                                    </p:set>
                                    <p:animEffect transition="in" filter="box(out)">
                                      <p:cBhvr>
                                        <p:cTn id="12" dur="500"/>
                                        <p:tgtEl>
                                          <p:spTgt spid="20685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6852"/>
                                        </p:tgtEl>
                                        <p:attrNameLst>
                                          <p:attrName>style.visibility</p:attrName>
                                        </p:attrNameLst>
                                      </p:cBhvr>
                                      <p:to>
                                        <p:strVal val="visible"/>
                                      </p:to>
                                    </p:set>
                                    <p:animEffect transition="in" filter="box(in)">
                                      <p:cBhvr>
                                        <p:cTn id="17" dur="500"/>
                                        <p:tgtEl>
                                          <p:spTgt spid="20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build="p" autoUpdateAnimBg="0"/>
      <p:bldP spid="2068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Shape 158"/>
          <p:cNvSpPr>
            <a:spLocks noGrp="1"/>
          </p:cNvSpPr>
          <p:nvPr>
            <p:ph type="title"/>
          </p:nvPr>
        </p:nvSpPr>
        <p:spPr>
          <a:xfrm>
            <a:off x="96845" y="-260406"/>
            <a:ext cx="12811111" cy="1380973"/>
          </a:xfrm>
          <a:prstGeom prst="rect">
            <a:avLst/>
          </a:prstGeom>
        </p:spPr>
        <p:txBody>
          <a:bodyPr lIns="131525" tIns="131525" rIns="131525" bIns="131525" anchor="ctr"/>
          <a:lstStyle>
            <a:lvl1pPr>
              <a:defRPr spc="700">
                <a:uFill>
                  <a:solidFill>
                    <a:srgbClr val="333399"/>
                  </a:solidFill>
                </a:uFill>
              </a:defRPr>
            </a:lvl1pPr>
          </a:lstStyle>
          <a:p>
            <a:pPr lvl="0">
              <a:defRPr sz="1800" cap="none" spc="0">
                <a:solidFill>
                  <a:srgbClr val="000000"/>
                </a:solidFill>
                <a:uFillTx/>
              </a:defRPr>
            </a:pPr>
            <a:r>
              <a:rPr lang="en-US" sz="4500" cap="all" spc="700" dirty="0" err="1" smtClean="0">
                <a:solidFill>
                  <a:srgbClr val="FDA600"/>
                </a:solidFill>
                <a:uFill>
                  <a:solidFill>
                    <a:srgbClr val="333399"/>
                  </a:solidFill>
                </a:uFill>
              </a:rPr>
              <a:t>Emissioni</a:t>
            </a:r>
            <a:r>
              <a:rPr lang="en-US" sz="4500" cap="all" spc="700" dirty="0" smtClean="0">
                <a:solidFill>
                  <a:srgbClr val="FDA600"/>
                </a:solidFill>
                <a:uFill>
                  <a:solidFill>
                    <a:srgbClr val="333399"/>
                  </a:solidFill>
                </a:uFill>
              </a:rPr>
              <a:t> </a:t>
            </a:r>
            <a:r>
              <a:rPr lang="en-US" sz="4500" cap="all" spc="700" dirty="0" err="1" smtClean="0">
                <a:solidFill>
                  <a:srgbClr val="FDA600"/>
                </a:solidFill>
                <a:uFill>
                  <a:solidFill>
                    <a:srgbClr val="333399"/>
                  </a:solidFill>
                </a:uFill>
              </a:rPr>
              <a:t>osservate</a:t>
            </a:r>
            <a:r>
              <a:rPr lang="en-US" sz="4500" cap="all" spc="700" dirty="0" smtClean="0">
                <a:solidFill>
                  <a:srgbClr val="FDA600"/>
                </a:solidFill>
                <a:uFill>
                  <a:solidFill>
                    <a:srgbClr val="333399"/>
                  </a:solidFill>
                </a:uFill>
              </a:rPr>
              <a:t> </a:t>
            </a:r>
            <a:r>
              <a:rPr lang="en-US" sz="4500" cap="all" spc="700" dirty="0" err="1" smtClean="0">
                <a:solidFill>
                  <a:srgbClr val="FDA600"/>
                </a:solidFill>
                <a:uFill>
                  <a:solidFill>
                    <a:srgbClr val="333399"/>
                  </a:solidFill>
                </a:uFill>
              </a:rPr>
              <a:t>e</a:t>
            </a:r>
            <a:r>
              <a:rPr lang="en-US" sz="4500" cap="all" spc="700" dirty="0" smtClean="0">
                <a:solidFill>
                  <a:srgbClr val="FDA600"/>
                </a:solidFill>
                <a:uFill>
                  <a:solidFill>
                    <a:srgbClr val="333399"/>
                  </a:solidFill>
                </a:uFill>
              </a:rPr>
              <a:t> </a:t>
            </a:r>
            <a:r>
              <a:rPr lang="en-US" sz="4500" cap="all" spc="700" dirty="0" err="1" smtClean="0">
                <a:solidFill>
                  <a:srgbClr val="FDA600"/>
                </a:solidFill>
                <a:uFill>
                  <a:solidFill>
                    <a:srgbClr val="333399"/>
                  </a:solidFill>
                </a:uFill>
              </a:rPr>
              <a:t>scenari</a:t>
            </a:r>
            <a:endParaRPr sz="4500" cap="all" spc="700" dirty="0">
              <a:solidFill>
                <a:srgbClr val="FDA600"/>
              </a:solidFill>
              <a:uFill>
                <a:solidFill>
                  <a:srgbClr val="333399"/>
                </a:solidFill>
              </a:uFill>
            </a:endParaRPr>
          </a:p>
        </p:txBody>
      </p:sp>
      <p:pic>
        <p:nvPicPr>
          <p:cNvPr id="2" name="Picture 1" descr="s09_AR5_scenari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44" y="1033660"/>
            <a:ext cx="12907955" cy="861630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63" name="image13.png"/>
          <p:cNvPicPr/>
          <p:nvPr/>
        </p:nvPicPr>
        <p:blipFill>
          <a:blip r:embed="rId3">
            <a:extLst/>
          </a:blip>
          <a:stretch>
            <a:fillRect/>
          </a:stretch>
        </p:blipFill>
        <p:spPr>
          <a:xfrm>
            <a:off x="2176496" y="1986844"/>
            <a:ext cx="8669869" cy="5773140"/>
          </a:xfrm>
          <a:prstGeom prst="rect">
            <a:avLst/>
          </a:prstGeom>
          <a:ln w="12700">
            <a:miter lim="400000"/>
          </a:ln>
        </p:spPr>
      </p:pic>
      <p:pic>
        <p:nvPicPr>
          <p:cNvPr id="164" name="image14.jpeg" descr="UNO"/>
          <p:cNvPicPr/>
          <p:nvPr/>
        </p:nvPicPr>
        <p:blipFill>
          <a:blip r:embed="rId4">
            <a:extLst/>
          </a:blip>
          <a:srcRect l="3857" b="13660"/>
          <a:stretch>
            <a:fillRect/>
          </a:stretch>
        </p:blipFill>
        <p:spPr>
          <a:xfrm>
            <a:off x="2316479" y="2560318"/>
            <a:ext cx="8611166" cy="5463825"/>
          </a:xfrm>
          <a:prstGeom prst="rect">
            <a:avLst/>
          </a:prstGeom>
          <a:ln w="12700">
            <a:miter lim="400000"/>
          </a:ln>
        </p:spPr>
      </p:pic>
      <p:grpSp>
        <p:nvGrpSpPr>
          <p:cNvPr id="167" name="Group 167"/>
          <p:cNvGrpSpPr/>
          <p:nvPr/>
        </p:nvGrpSpPr>
        <p:grpSpPr>
          <a:xfrm>
            <a:off x="653208" y="1534635"/>
            <a:ext cx="4228956" cy="1718532"/>
            <a:chOff x="0" y="0"/>
            <a:chExt cx="4228955" cy="1718530"/>
          </a:xfrm>
        </p:grpSpPr>
        <p:sp>
          <p:nvSpPr>
            <p:cNvPr id="165" name="Shape 165"/>
            <p:cNvSpPr/>
            <p:nvPr/>
          </p:nvSpPr>
          <p:spPr>
            <a:xfrm>
              <a:off x="0" y="-1"/>
              <a:ext cx="4065454" cy="5781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3152" tIns="73152" rIns="73152" bIns="73152" numCol="1" anchor="t">
              <a:spAutoFit/>
            </a:bodyPr>
            <a:lstStyle>
              <a:lvl1pPr algn="l" defTabSz="1028700">
                <a:defRPr sz="2800" b="1">
                  <a:solidFill>
                    <a:srgbClr val="FFFFFF"/>
                  </a:solidFill>
                  <a:uFill>
                    <a:solidFill>
                      <a:srgbClr val="FFFFFF"/>
                    </a:solidFill>
                  </a:uFill>
                  <a:latin typeface="Tahoma"/>
                  <a:ea typeface="Tahoma"/>
                  <a:cs typeface="Tahoma"/>
                  <a:sym typeface="Tahoma"/>
                </a:defRPr>
              </a:lvl1pPr>
            </a:lstStyle>
            <a:p>
              <a:pPr lvl="0">
                <a:defRPr sz="1800" b="0">
                  <a:solidFill>
                    <a:srgbClr val="000000"/>
                  </a:solidFill>
                  <a:uFillTx/>
                </a:defRPr>
              </a:pPr>
              <a:r>
                <a:rPr sz="2800" b="1">
                  <a:solidFill>
                    <a:srgbClr val="FFFFFF"/>
                  </a:solidFill>
                  <a:uFill>
                    <a:solidFill>
                      <a:srgbClr val="FFFFFF"/>
                    </a:solidFill>
                  </a:uFill>
                </a:rPr>
                <a:t>Medie LAtitudini</a:t>
              </a:r>
            </a:p>
          </p:txBody>
        </p:sp>
        <p:sp>
          <p:nvSpPr>
            <p:cNvPr id="166" name="Shape 166"/>
            <p:cNvSpPr/>
            <p:nvPr/>
          </p:nvSpPr>
          <p:spPr>
            <a:xfrm>
              <a:off x="4228953" y="598763"/>
              <a:ext cx="3" cy="1119768"/>
            </a:xfrm>
            <a:prstGeom prst="line">
              <a:avLst/>
            </a:prstGeom>
            <a:noFill/>
            <a:ln w="50800" cap="flat">
              <a:solidFill>
                <a:srgbClr val="FF0000"/>
              </a:solidFill>
              <a:prstDash val="solid"/>
              <a:round/>
              <a:tailEnd type="triangle" w="med" len="me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grpSp>
      <p:grpSp>
        <p:nvGrpSpPr>
          <p:cNvPr id="170" name="Group 170"/>
          <p:cNvGrpSpPr/>
          <p:nvPr/>
        </p:nvGrpSpPr>
        <p:grpSpPr>
          <a:xfrm>
            <a:off x="449955" y="6583680"/>
            <a:ext cx="3206844" cy="2163271"/>
            <a:chOff x="0" y="0"/>
            <a:chExt cx="3206843" cy="2163270"/>
          </a:xfrm>
        </p:grpSpPr>
        <p:sp>
          <p:nvSpPr>
            <p:cNvPr id="168" name="Shape 168"/>
            <p:cNvSpPr/>
            <p:nvPr/>
          </p:nvSpPr>
          <p:spPr>
            <a:xfrm>
              <a:off x="1477297" y="1585166"/>
              <a:ext cx="1143156" cy="578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3152" tIns="73152" rIns="73152" bIns="73152" numCol="1" anchor="t">
              <a:spAutoFit/>
            </a:bodyPr>
            <a:lstStyle>
              <a:lvl1pPr defTabSz="1028700">
                <a:defRPr sz="2800" b="1">
                  <a:solidFill>
                    <a:srgbClr val="FFFFFF"/>
                  </a:solidFill>
                  <a:uFill>
                    <a:solidFill>
                      <a:srgbClr val="FFFFFF"/>
                    </a:solidFill>
                  </a:uFill>
                  <a:latin typeface="Tahoma"/>
                  <a:ea typeface="Tahoma"/>
                  <a:cs typeface="Tahoma"/>
                  <a:sym typeface="Tahoma"/>
                </a:defRPr>
              </a:lvl1pPr>
            </a:lstStyle>
            <a:p>
              <a:pPr lvl="0">
                <a:defRPr sz="1800" b="0">
                  <a:solidFill>
                    <a:srgbClr val="000000"/>
                  </a:solidFill>
                  <a:uFillTx/>
                </a:defRPr>
              </a:pPr>
              <a:r>
                <a:rPr sz="2800" b="1">
                  <a:solidFill>
                    <a:srgbClr val="FFFFFF"/>
                  </a:solidFill>
                  <a:uFill>
                    <a:solidFill>
                      <a:srgbClr val="FFFFFF"/>
                    </a:solidFill>
                  </a:uFill>
                </a:rPr>
                <a:t>Sahel</a:t>
              </a:r>
            </a:p>
          </p:txBody>
        </p:sp>
        <p:sp>
          <p:nvSpPr>
            <p:cNvPr id="169" name="Shape 169"/>
            <p:cNvSpPr/>
            <p:nvPr/>
          </p:nvSpPr>
          <p:spPr>
            <a:xfrm>
              <a:off x="0" y="0"/>
              <a:ext cx="3206844" cy="1463233"/>
            </a:xfrm>
            <a:custGeom>
              <a:avLst/>
              <a:gdLst/>
              <a:ahLst/>
              <a:cxnLst>
                <a:cxn ang="0">
                  <a:pos x="wd2" y="hd2"/>
                </a:cxn>
                <a:cxn ang="5400000">
                  <a:pos x="wd2" y="hd2"/>
                </a:cxn>
                <a:cxn ang="10800000">
                  <a:pos x="wd2" y="hd2"/>
                </a:cxn>
                <a:cxn ang="16200000">
                  <a:pos x="wd2" y="hd2"/>
                </a:cxn>
              </a:cxnLst>
              <a:rect l="0" t="0" r="r" b="b"/>
              <a:pathLst>
                <a:path w="20296" h="21600" extrusionOk="0">
                  <a:moveTo>
                    <a:pt x="1782" y="21600"/>
                  </a:moveTo>
                  <a:cubicBezTo>
                    <a:pt x="239" y="18000"/>
                    <a:pt x="-1304" y="14400"/>
                    <a:pt x="1782" y="10800"/>
                  </a:cubicBezTo>
                  <a:cubicBezTo>
                    <a:pt x="4867" y="7200"/>
                    <a:pt x="17210" y="1800"/>
                    <a:pt x="20296" y="0"/>
                  </a:cubicBezTo>
                </a:path>
              </a:pathLst>
            </a:custGeom>
            <a:noFill/>
            <a:ln w="38100" cap="flat">
              <a:solidFill>
                <a:srgbClr val="FF0000"/>
              </a:solidFill>
              <a:prstDash val="solid"/>
              <a:round/>
              <a:tailEnd type="triangle" w="med" len="med"/>
            </a:ln>
            <a:effectLst/>
          </p:spPr>
          <p:txBody>
            <a:bodyPr wrap="square" lIns="0" tIns="0" rIns="0" bIns="0" numCol="1" anchor="t">
              <a:noAutofit/>
            </a:bodyPr>
            <a:lstStyle/>
            <a:p>
              <a:pPr lvl="0" algn="l" defTabSz="457200">
                <a:defRPr sz="2400">
                  <a:uFill>
                    <a:solidFill/>
                  </a:uFill>
                  <a:latin typeface="Times New Roman"/>
                  <a:ea typeface="Times New Roman"/>
                  <a:cs typeface="Times New Roman"/>
                  <a:sym typeface="Times New Roman"/>
                </a:defRPr>
              </a:pPr>
              <a:endParaRPr/>
            </a:p>
          </p:txBody>
        </p:sp>
      </p:grpSp>
      <p:grpSp>
        <p:nvGrpSpPr>
          <p:cNvPr id="173" name="Group 173"/>
          <p:cNvGrpSpPr/>
          <p:nvPr/>
        </p:nvGrpSpPr>
        <p:grpSpPr>
          <a:xfrm>
            <a:off x="5608318" y="7315198"/>
            <a:ext cx="6699651" cy="2001539"/>
            <a:chOff x="-1" y="0"/>
            <a:chExt cx="6699649" cy="2001537"/>
          </a:xfrm>
        </p:grpSpPr>
        <p:sp>
          <p:nvSpPr>
            <p:cNvPr id="171" name="Shape 171"/>
            <p:cNvSpPr/>
            <p:nvPr/>
          </p:nvSpPr>
          <p:spPr>
            <a:xfrm>
              <a:off x="589850" y="949960"/>
              <a:ext cx="6109799" cy="10515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3152" tIns="73152" rIns="73152" bIns="73152" numCol="1" anchor="t">
              <a:spAutoFit/>
            </a:bodyPr>
            <a:lstStyle/>
            <a:p>
              <a:pPr lvl="0" defTabSz="1028700">
                <a:defRPr sz="1800"/>
              </a:pPr>
              <a:r>
                <a:rPr sz="2800" b="1">
                  <a:solidFill>
                    <a:srgbClr val="FFFFFF"/>
                  </a:solidFill>
                  <a:uFill>
                    <a:solidFill>
                      <a:srgbClr val="FFFFFF"/>
                    </a:solidFill>
                  </a:uFill>
                  <a:latin typeface="Tahoma"/>
                  <a:ea typeface="Tahoma"/>
                  <a:cs typeface="Tahoma"/>
                  <a:sym typeface="Tahoma"/>
                </a:rPr>
                <a:t>InterTropical Convergence Zone</a:t>
              </a:r>
              <a:r>
                <a:rPr sz="6400">
                  <a:uFill>
                    <a:solidFill/>
                  </a:uFill>
                  <a:latin typeface="Times New Roman"/>
                  <a:ea typeface="Times New Roman"/>
                  <a:cs typeface="Times New Roman"/>
                  <a:sym typeface="Times New Roman"/>
                </a:rPr>
                <a:t> </a:t>
              </a:r>
            </a:p>
          </p:txBody>
        </p:sp>
        <p:sp>
          <p:nvSpPr>
            <p:cNvPr id="172" name="Shape 172"/>
            <p:cNvSpPr/>
            <p:nvPr/>
          </p:nvSpPr>
          <p:spPr>
            <a:xfrm flipV="1">
              <a:off x="-2" y="-1"/>
              <a:ext cx="3" cy="1706884"/>
            </a:xfrm>
            <a:prstGeom prst="line">
              <a:avLst/>
            </a:prstGeom>
            <a:noFill/>
            <a:ln w="38100" cap="flat">
              <a:solidFill>
                <a:srgbClr val="FF0000"/>
              </a:solidFill>
              <a:prstDash val="solid"/>
              <a:round/>
              <a:tailEnd type="triangle" w="med" len="med"/>
            </a:ln>
            <a:effectLst/>
          </p:spPr>
          <p:txBody>
            <a:bodyPr wrap="square" lIns="0" tIns="0" rIns="0" bIns="0" numCol="1" anchor="t">
              <a:noAutofit/>
            </a:bodyPr>
            <a:lstStyle/>
            <a:p>
              <a:pPr lvl="0" algn="l" defTabSz="457200">
                <a:defRPr sz="1200">
                  <a:latin typeface="+mn-lt"/>
                  <a:ea typeface="+mn-ea"/>
                  <a:cs typeface="+mn-cs"/>
                  <a:sym typeface="Helvetica"/>
                </a:defRPr>
              </a:pPr>
              <a:endParaRPr/>
            </a:p>
          </p:txBody>
        </p:sp>
      </p:grpSp>
      <p:grpSp>
        <p:nvGrpSpPr>
          <p:cNvPr id="176" name="Group 176"/>
          <p:cNvGrpSpPr/>
          <p:nvPr/>
        </p:nvGrpSpPr>
        <p:grpSpPr>
          <a:xfrm>
            <a:off x="8248564" y="1485616"/>
            <a:ext cx="4527473" cy="4976145"/>
            <a:chOff x="0" y="0"/>
            <a:chExt cx="4527471" cy="4976143"/>
          </a:xfrm>
        </p:grpSpPr>
        <p:sp>
          <p:nvSpPr>
            <p:cNvPr id="174" name="Shape 174"/>
            <p:cNvSpPr/>
            <p:nvPr/>
          </p:nvSpPr>
          <p:spPr>
            <a:xfrm>
              <a:off x="-1" y="0"/>
              <a:ext cx="3259740" cy="578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3152" tIns="73152" rIns="73152" bIns="73152" numCol="1" anchor="t">
              <a:spAutoFit/>
            </a:bodyPr>
            <a:lstStyle>
              <a:lvl1pPr defTabSz="1028700">
                <a:defRPr sz="2800" b="1">
                  <a:solidFill>
                    <a:srgbClr val="FFFFFF"/>
                  </a:solidFill>
                  <a:uFill>
                    <a:solidFill>
                      <a:srgbClr val="FFFFFF"/>
                    </a:solidFill>
                  </a:uFill>
                  <a:latin typeface="Tahoma"/>
                  <a:ea typeface="Tahoma"/>
                  <a:cs typeface="Tahoma"/>
                  <a:sym typeface="Tahoma"/>
                </a:defRPr>
              </a:lvl1pPr>
            </a:lstStyle>
            <a:p>
              <a:pPr lvl="0">
                <a:defRPr sz="1800" b="0">
                  <a:solidFill>
                    <a:srgbClr val="000000"/>
                  </a:solidFill>
                  <a:uFillTx/>
                </a:defRPr>
              </a:pPr>
              <a:r>
                <a:rPr sz="2800" b="1">
                  <a:solidFill>
                    <a:srgbClr val="FFFFFF"/>
                  </a:solidFill>
                  <a:uFill>
                    <a:solidFill>
                      <a:srgbClr val="FFFFFF"/>
                    </a:solidFill>
                  </a:uFill>
                </a:rPr>
                <a:t>Monsone Indiano</a:t>
              </a:r>
            </a:p>
          </p:txBody>
        </p:sp>
        <p:sp>
          <p:nvSpPr>
            <p:cNvPr id="175" name="Shape 175"/>
            <p:cNvSpPr/>
            <p:nvPr/>
          </p:nvSpPr>
          <p:spPr>
            <a:xfrm>
              <a:off x="652081" y="586773"/>
              <a:ext cx="3875391" cy="4389371"/>
            </a:xfrm>
            <a:custGeom>
              <a:avLst/>
              <a:gdLst/>
              <a:ahLst/>
              <a:cxnLst>
                <a:cxn ang="0">
                  <a:pos x="wd2" y="hd2"/>
                </a:cxn>
                <a:cxn ang="5400000">
                  <a:pos x="wd2" y="hd2"/>
                </a:cxn>
                <a:cxn ang="10800000">
                  <a:pos x="wd2" y="hd2"/>
                </a:cxn>
                <a:cxn ang="16200000">
                  <a:pos x="wd2" y="hd2"/>
                </a:cxn>
              </a:cxnLst>
              <a:rect l="0" t="0" r="r" b="b"/>
              <a:pathLst>
                <a:path w="20296" h="21600" extrusionOk="0">
                  <a:moveTo>
                    <a:pt x="18514" y="0"/>
                  </a:moveTo>
                  <a:cubicBezTo>
                    <a:pt x="20057" y="7200"/>
                    <a:pt x="21600" y="14400"/>
                    <a:pt x="18514" y="18000"/>
                  </a:cubicBezTo>
                  <a:cubicBezTo>
                    <a:pt x="15429" y="21600"/>
                    <a:pt x="3086" y="21000"/>
                    <a:pt x="0" y="21600"/>
                  </a:cubicBezTo>
                </a:path>
              </a:pathLst>
            </a:custGeom>
            <a:noFill/>
            <a:ln w="38100" cap="flat">
              <a:solidFill>
                <a:srgbClr val="FF0000"/>
              </a:solidFill>
              <a:prstDash val="solid"/>
              <a:round/>
              <a:tailEnd type="triangle" w="med" len="med"/>
            </a:ln>
            <a:effectLst/>
          </p:spPr>
          <p:txBody>
            <a:bodyPr wrap="square" lIns="0" tIns="0" rIns="0" bIns="0" numCol="1" anchor="t">
              <a:noAutofit/>
            </a:bodyPr>
            <a:lstStyle/>
            <a:p>
              <a:pPr lvl="0" algn="l" defTabSz="457200">
                <a:defRPr sz="2400">
                  <a:uFill>
                    <a:solidFill/>
                  </a:uFill>
                  <a:latin typeface="Times New Roman"/>
                  <a:ea typeface="Times New Roman"/>
                  <a:cs typeface="Times New Roman"/>
                  <a:sym typeface="Times New Roman"/>
                </a:defRPr>
              </a:pPr>
              <a:endParaRPr/>
            </a:p>
          </p:txBody>
        </p:sp>
      </p:grpSp>
      <p:sp>
        <p:nvSpPr>
          <p:cNvPr id="177" name="Shape 177"/>
          <p:cNvSpPr/>
          <p:nvPr/>
        </p:nvSpPr>
        <p:spPr>
          <a:xfrm>
            <a:off x="5852159" y="2682238"/>
            <a:ext cx="4876802" cy="10688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73152" tIns="73152" rIns="73152" bIns="73152">
            <a:spAutoFit/>
          </a:bodyPr>
          <a:lstStyle>
            <a:lvl1pPr defTabSz="1028700">
              <a:spcBef>
                <a:spcPts val="1300"/>
              </a:spcBef>
              <a:defRPr sz="3200">
                <a:uFill>
                  <a:solidFill/>
                </a:uFill>
                <a:latin typeface="Times New Roman"/>
                <a:ea typeface="Times New Roman"/>
                <a:cs typeface="Times New Roman"/>
                <a:sym typeface="Times New Roman"/>
              </a:defRPr>
            </a:lvl1pPr>
          </a:lstStyle>
          <a:p>
            <a:pPr lvl="0">
              <a:defRPr sz="1800">
                <a:uFillTx/>
              </a:defRPr>
            </a:pPr>
            <a:r>
              <a:rPr sz="3200">
                <a:uFill>
                  <a:solidFill/>
                </a:uFill>
              </a:rPr>
              <a:t>Planetary waves and Westerlies</a:t>
            </a:r>
          </a:p>
        </p:txBody>
      </p:sp>
      <p:sp>
        <p:nvSpPr>
          <p:cNvPr id="178" name="Shape 178"/>
          <p:cNvSpPr>
            <a:spLocks noGrp="1"/>
          </p:cNvSpPr>
          <p:nvPr>
            <p:ph type="title" idx="4294967295"/>
          </p:nvPr>
        </p:nvSpPr>
        <p:spPr>
          <a:xfrm>
            <a:off x="1342060" y="-161201"/>
            <a:ext cx="11684003" cy="1270003"/>
          </a:xfrm>
          <a:prstGeom prst="rect">
            <a:avLst/>
          </a:prstGeom>
        </p:spPr>
        <p:txBody>
          <a:bodyPr lIns="45710" tIns="45710" rIns="45710" bIns="45710">
            <a:normAutofit/>
          </a:bodyPr>
          <a:lstStyle>
            <a:lvl1pPr defTabSz="1300480">
              <a:defRPr sz="6200">
                <a:solidFill>
                  <a:srgbClr val="FDA600"/>
                </a:solidFill>
                <a:uFill>
                  <a:solidFill/>
                </a:uFill>
                <a:latin typeface="Avenir Book"/>
                <a:ea typeface="Avenir Book"/>
                <a:cs typeface="Avenir Book"/>
                <a:sym typeface="Avenir Book"/>
              </a:defRPr>
            </a:lvl1pPr>
          </a:lstStyle>
          <a:p>
            <a:pPr lvl="0">
              <a:defRPr sz="1800">
                <a:solidFill>
                  <a:srgbClr val="000000"/>
                </a:solidFill>
                <a:uFillTx/>
              </a:defRPr>
            </a:pPr>
            <a:r>
              <a:rPr sz="6200">
                <a:solidFill>
                  <a:srgbClr val="FDA600"/>
                </a:solidFill>
                <a:uFill>
                  <a:solidFill/>
                </a:uFill>
              </a:rPr>
              <a:t>La Regione Mediterranea</a:t>
            </a:r>
          </a:p>
        </p:txBody>
      </p:sp>
      <p:sp>
        <p:nvSpPr>
          <p:cNvPr id="179" name="Shape 179"/>
          <p:cNvSpPr/>
          <p:nvPr/>
        </p:nvSpPr>
        <p:spPr>
          <a:xfrm>
            <a:off x="8412480" y="4145279"/>
            <a:ext cx="2194562" cy="15387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73152" tIns="73152" rIns="73152" bIns="73152">
            <a:spAutoFit/>
          </a:bodyPr>
          <a:lstStyle>
            <a:lvl1pPr defTabSz="1028700">
              <a:spcBef>
                <a:spcPts val="1300"/>
              </a:spcBef>
              <a:defRPr sz="3200">
                <a:uFill>
                  <a:solidFill/>
                </a:uFill>
                <a:latin typeface="Times New Roman"/>
                <a:ea typeface="Times New Roman"/>
                <a:cs typeface="Times New Roman"/>
                <a:sym typeface="Times New Roman"/>
              </a:defRPr>
            </a:lvl1pPr>
          </a:lstStyle>
          <a:p>
            <a:pPr lvl="0">
              <a:defRPr sz="1800">
                <a:uFillTx/>
              </a:defRPr>
            </a:pPr>
            <a:r>
              <a:rPr sz="3200">
                <a:uFill>
                  <a:solidFill/>
                </a:uFill>
              </a:rPr>
              <a:t>Summer Indian Monsoon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Shape 158"/>
          <p:cNvSpPr>
            <a:spLocks noGrp="1"/>
          </p:cNvSpPr>
          <p:nvPr>
            <p:ph type="title"/>
          </p:nvPr>
        </p:nvSpPr>
        <p:spPr>
          <a:xfrm>
            <a:off x="96845" y="1656734"/>
            <a:ext cx="4440168" cy="2751466"/>
          </a:xfrm>
          <a:prstGeom prst="rect">
            <a:avLst/>
          </a:prstGeom>
        </p:spPr>
        <p:txBody>
          <a:bodyPr lIns="131525" tIns="131525" rIns="131525" bIns="131525" anchor="ctr">
            <a:normAutofit fontScale="90000"/>
          </a:bodyPr>
          <a:lstStyle>
            <a:lvl1pPr>
              <a:defRPr spc="700">
                <a:uFill>
                  <a:solidFill>
                    <a:srgbClr val="333399"/>
                  </a:solidFill>
                </a:uFill>
              </a:defRPr>
            </a:lvl1pPr>
          </a:lstStyle>
          <a:p>
            <a:pPr lvl="0">
              <a:defRPr sz="1800" cap="none" spc="0">
                <a:solidFill>
                  <a:srgbClr val="000000"/>
                </a:solidFill>
                <a:uFillTx/>
              </a:defRPr>
            </a:pPr>
            <a:r>
              <a:rPr lang="en-US" sz="4500" cap="all" spc="700" dirty="0" smtClean="0">
                <a:solidFill>
                  <a:srgbClr val="FDA600"/>
                </a:solidFill>
                <a:uFill>
                  <a:solidFill>
                    <a:srgbClr val="333399"/>
                  </a:solidFill>
                </a:uFill>
              </a:rPr>
              <a:t>Il </a:t>
            </a:r>
            <a:r>
              <a:rPr lang="en-US" sz="4500" cap="all" spc="700" dirty="0" err="1" smtClean="0">
                <a:solidFill>
                  <a:srgbClr val="FDA600"/>
                </a:solidFill>
                <a:uFill>
                  <a:solidFill>
                    <a:srgbClr val="333399"/>
                  </a:solidFill>
                </a:uFill>
              </a:rPr>
              <a:t>ciclo</a:t>
            </a:r>
            <a:r>
              <a:rPr lang="en-US" sz="4500" cap="all" spc="700" dirty="0" smtClean="0">
                <a:solidFill>
                  <a:srgbClr val="FDA600"/>
                </a:solidFill>
                <a:uFill>
                  <a:solidFill>
                    <a:srgbClr val="333399"/>
                  </a:solidFill>
                </a:uFill>
              </a:rPr>
              <a:t> </a:t>
            </a:r>
            <a:r>
              <a:rPr lang="en-US" sz="4500" cap="all" spc="700" dirty="0" err="1" smtClean="0">
                <a:solidFill>
                  <a:srgbClr val="FDA600"/>
                </a:solidFill>
                <a:uFill>
                  <a:solidFill>
                    <a:srgbClr val="333399"/>
                  </a:solidFill>
                </a:uFill>
              </a:rPr>
              <a:t>stagionale</a:t>
            </a:r>
            <a:r>
              <a:rPr lang="en-US" sz="4500" cap="all" spc="700" dirty="0" smtClean="0">
                <a:solidFill>
                  <a:srgbClr val="FDA600"/>
                </a:solidFill>
                <a:uFill>
                  <a:solidFill>
                    <a:srgbClr val="333399"/>
                  </a:solidFill>
                </a:uFill>
              </a:rPr>
              <a:t> </a:t>
            </a:r>
            <a:r>
              <a:rPr lang="en-US" sz="4500" cap="all" spc="700" dirty="0" err="1" smtClean="0">
                <a:solidFill>
                  <a:srgbClr val="FDA600"/>
                </a:solidFill>
                <a:uFill>
                  <a:solidFill>
                    <a:srgbClr val="333399"/>
                  </a:solidFill>
                </a:uFill>
              </a:rPr>
              <a:t>delle</a:t>
            </a:r>
            <a:r>
              <a:rPr lang="en-US" sz="4500" cap="all" spc="700" dirty="0" smtClean="0">
                <a:solidFill>
                  <a:srgbClr val="FDA600"/>
                </a:solidFill>
                <a:uFill>
                  <a:solidFill>
                    <a:srgbClr val="333399"/>
                  </a:solidFill>
                </a:uFill>
              </a:rPr>
              <a:t> </a:t>
            </a:r>
            <a:r>
              <a:rPr lang="en-US" sz="4500" cap="all" spc="700" dirty="0" err="1" smtClean="0">
                <a:solidFill>
                  <a:srgbClr val="FDA600"/>
                </a:solidFill>
                <a:uFill>
                  <a:solidFill>
                    <a:srgbClr val="333399"/>
                  </a:solidFill>
                </a:uFill>
              </a:rPr>
              <a:t>piogge</a:t>
            </a:r>
            <a:endParaRPr sz="4500" cap="all" spc="700" dirty="0">
              <a:solidFill>
                <a:srgbClr val="FDA600"/>
              </a:solidFill>
              <a:uFill>
                <a:solidFill>
                  <a:srgbClr val="333399"/>
                </a:solidFill>
              </a:uFill>
            </a:endParaRPr>
          </a:p>
        </p:txBody>
      </p:sp>
      <p:pic>
        <p:nvPicPr>
          <p:cNvPr id="7" name="Immagine 6" descr="logo cmc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36872" y="8972411"/>
            <a:ext cx="505742" cy="51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PREC.PNG"/>
          <p:cNvPicPr>
            <a:picLocks noChangeAspect="1"/>
          </p:cNvPicPr>
          <p:nvPr/>
        </p:nvPicPr>
        <p:blipFill>
          <a:blip r:embed="rId3"/>
          <a:stretch>
            <a:fillRect/>
          </a:stretch>
        </p:blipFill>
        <p:spPr>
          <a:xfrm>
            <a:off x="4537013" y="0"/>
            <a:ext cx="8467787" cy="97536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 name="Shape 158"/>
          <p:cNvSpPr>
            <a:spLocks noGrp="1"/>
          </p:cNvSpPr>
          <p:nvPr>
            <p:ph type="title"/>
          </p:nvPr>
        </p:nvSpPr>
        <p:spPr>
          <a:xfrm>
            <a:off x="96845" y="150798"/>
            <a:ext cx="10795438" cy="740611"/>
          </a:xfrm>
          <a:prstGeom prst="rect">
            <a:avLst/>
          </a:prstGeom>
        </p:spPr>
        <p:txBody>
          <a:bodyPr lIns="131525" tIns="131525" rIns="131525" bIns="131525" anchor="ctr">
            <a:normAutofit fontScale="90000"/>
          </a:bodyPr>
          <a:lstStyle>
            <a:lvl1pPr>
              <a:defRPr spc="700">
                <a:uFill>
                  <a:solidFill>
                    <a:srgbClr val="333399"/>
                  </a:solidFill>
                </a:uFill>
              </a:defRPr>
            </a:lvl1pPr>
          </a:lstStyle>
          <a:p>
            <a:pPr lvl="0">
              <a:defRPr sz="1800" cap="none" spc="0">
                <a:solidFill>
                  <a:srgbClr val="000000"/>
                </a:solidFill>
                <a:uFillTx/>
              </a:defRPr>
            </a:pPr>
            <a:r>
              <a:rPr lang="en-US" sz="4500" cap="all" spc="700" dirty="0" smtClean="0">
                <a:solidFill>
                  <a:srgbClr val="FDA600"/>
                </a:solidFill>
                <a:uFill>
                  <a:solidFill>
                    <a:srgbClr val="333399"/>
                  </a:solidFill>
                </a:uFill>
              </a:rPr>
              <a:t>I </a:t>
            </a:r>
            <a:r>
              <a:rPr lang="en-US" sz="4500" cap="all" spc="700" dirty="0" err="1" smtClean="0">
                <a:solidFill>
                  <a:srgbClr val="FDA600"/>
                </a:solidFill>
                <a:uFill>
                  <a:solidFill>
                    <a:srgbClr val="333399"/>
                  </a:solidFill>
                </a:uFill>
              </a:rPr>
              <a:t>nostri</a:t>
            </a:r>
            <a:r>
              <a:rPr lang="en-US" sz="4500" cap="all" spc="700" dirty="0" smtClean="0">
                <a:solidFill>
                  <a:srgbClr val="FDA600"/>
                </a:solidFill>
                <a:uFill>
                  <a:solidFill>
                    <a:srgbClr val="333399"/>
                  </a:solidFill>
                </a:uFill>
              </a:rPr>
              <a:t> </a:t>
            </a:r>
            <a:r>
              <a:rPr lang="en-US" sz="4500" cap="all" spc="700" dirty="0" err="1" smtClean="0">
                <a:solidFill>
                  <a:srgbClr val="FDA600"/>
                </a:solidFill>
                <a:uFill>
                  <a:solidFill>
                    <a:srgbClr val="333399"/>
                  </a:solidFill>
                </a:uFill>
              </a:rPr>
              <a:t>vicini</a:t>
            </a:r>
            <a:endParaRPr sz="4500" cap="all" spc="700" dirty="0">
              <a:solidFill>
                <a:srgbClr val="FDA600"/>
              </a:solidFill>
              <a:uFill>
                <a:solidFill>
                  <a:srgbClr val="333399"/>
                </a:solidFill>
              </a:uFill>
            </a:endParaRPr>
          </a:p>
        </p:txBody>
      </p:sp>
      <p:pic>
        <p:nvPicPr>
          <p:cNvPr id="7" name="Immagine 6" descr="logo cmc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36872" y="8972411"/>
            <a:ext cx="505742" cy="51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Med.png"/>
          <p:cNvPicPr>
            <a:picLocks noChangeAspect="1"/>
          </p:cNvPicPr>
          <p:nvPr/>
        </p:nvPicPr>
        <p:blipFill>
          <a:blip r:embed="rId3"/>
          <a:stretch>
            <a:fillRect/>
          </a:stretch>
        </p:blipFill>
        <p:spPr>
          <a:xfrm>
            <a:off x="555582" y="1200502"/>
            <a:ext cx="11381290" cy="855309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873" name="AutoShape 3"/>
          <p:cNvCxnSpPr>
            <a:cxnSpLocks noChangeShapeType="1"/>
          </p:cNvCxnSpPr>
          <p:nvPr/>
        </p:nvCxnSpPr>
        <p:spPr bwMode="auto">
          <a:xfrm>
            <a:off x="6394027" y="9753600"/>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2452" name="Rectangle 4"/>
          <p:cNvSpPr>
            <a:spLocks noChangeArrowheads="1"/>
          </p:cNvSpPr>
          <p:nvPr/>
        </p:nvSpPr>
        <p:spPr bwMode="auto">
          <a:xfrm>
            <a:off x="0" y="2"/>
            <a:ext cx="9882294" cy="781191"/>
          </a:xfrm>
          <a:prstGeom prst="rect">
            <a:avLst/>
          </a:prstGeom>
          <a:gradFill rotWithShape="1">
            <a:gsLst>
              <a:gs pos="0">
                <a:srgbClr val="FFCC66"/>
              </a:gs>
              <a:gs pos="100000">
                <a:srgbClr val="FFCC66">
                  <a:gamma/>
                  <a:shade val="46275"/>
                  <a:invGamma/>
                </a:srgbClr>
              </a:gs>
            </a:gsLst>
            <a:lin ang="5400000" scaled="1"/>
          </a:gradFill>
          <a:ln w="9525">
            <a:noFill/>
            <a:miter lim="800000"/>
            <a:headEnd/>
            <a:tailEnd/>
          </a:ln>
          <a:effectLst>
            <a:outerShdw blurRad="63500" dist="107763" dir="18900000" algn="ctr" rotWithShape="0">
              <a:schemeClr val="bg2">
                <a:alpha val="50000"/>
              </a:schemeClr>
            </a:outerShdw>
          </a:effectLst>
        </p:spPr>
        <p:txBody>
          <a:bodyPr lIns="146266" tIns="73131" rIns="146266" bIns="73131"/>
          <a:lstStyle/>
          <a:p>
            <a:pPr algn="l" defTabSz="1300460" rtl="0" fontAlgn="base">
              <a:spcBef>
                <a:spcPct val="0"/>
              </a:spcBef>
              <a:spcAft>
                <a:spcPct val="0"/>
              </a:spcAft>
              <a:defRPr/>
            </a:pPr>
            <a:r>
              <a:rPr lang="en-US" sz="4300" i="1" kern="1200">
                <a:solidFill>
                  <a:srgbClr val="FFFF00"/>
                </a:solidFill>
                <a:latin typeface="Times New Roman" charset="0"/>
                <a:ea typeface="ＭＳ Ｐゴシック" charset="0"/>
                <a:cs typeface="ＭＳ Ｐゴシック" charset="0"/>
              </a:rPr>
              <a:t>Ci sono dei limiti all</a:t>
            </a:r>
            <a:r>
              <a:rPr lang="ja-JP" altLang="en-US" sz="4300" i="1" kern="1200">
                <a:solidFill>
                  <a:srgbClr val="FFFF00"/>
                </a:solidFill>
                <a:latin typeface="Times New Roman" charset="0"/>
                <a:ea typeface="ＭＳ Ｐゴシック" charset="0"/>
                <a:cs typeface="ＭＳ Ｐゴシック" charset="0"/>
              </a:rPr>
              <a:t>’</a:t>
            </a:r>
            <a:r>
              <a:rPr lang="en-US" sz="4300" i="1" kern="1200">
                <a:solidFill>
                  <a:srgbClr val="FFFF00"/>
                </a:solidFill>
                <a:latin typeface="Times New Roman" charset="0"/>
                <a:ea typeface="ＭＳ Ｐゴシック" charset="0"/>
                <a:cs typeface="ＭＳ Ｐゴシック" charset="0"/>
              </a:rPr>
              <a:t>adattamento ?</a:t>
            </a:r>
            <a:endParaRPr lang="en-US" sz="3100" kern="1200">
              <a:solidFill>
                <a:srgbClr val="EEECE1"/>
              </a:solidFill>
              <a:latin typeface="Times New Roman" charset="0"/>
              <a:ea typeface="ＭＳ Ｐゴシック" charset="0"/>
              <a:cs typeface="ＭＳ Ｐゴシック" charset="0"/>
            </a:endParaRPr>
          </a:p>
        </p:txBody>
      </p:sp>
      <p:pic>
        <p:nvPicPr>
          <p:cNvPr id="79875" name="Picture 5" descr="2dolph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30" y="781193"/>
            <a:ext cx="8024142" cy="897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6"/>
          <p:cNvSpPr txBox="1">
            <a:spLocks noChangeArrowheads="1"/>
          </p:cNvSpPr>
          <p:nvPr/>
        </p:nvSpPr>
        <p:spPr bwMode="auto">
          <a:xfrm>
            <a:off x="9033371" y="7875131"/>
            <a:ext cx="2433434" cy="8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39" tIns="65020" rIns="130039" bIns="65020">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l" defTabSz="1300460" rtl="0" eaLnBrk="0" fontAlgn="base" hangingPunct="0">
              <a:spcBef>
                <a:spcPct val="0"/>
              </a:spcBef>
              <a:spcAft>
                <a:spcPct val="0"/>
              </a:spcAft>
            </a:pPr>
            <a:r>
              <a:rPr lang="en-US" kern="1200" smtClean="0">
                <a:solidFill>
                  <a:prstClr val="white"/>
                </a:solidFill>
              </a:rPr>
              <a:t>Mucche olandesi, </a:t>
            </a:r>
          </a:p>
          <a:p>
            <a:pPr algn="l" defTabSz="1300460" rtl="0" eaLnBrk="0" fontAlgn="base" hangingPunct="0">
              <a:spcBef>
                <a:spcPct val="0"/>
              </a:spcBef>
              <a:spcAft>
                <a:spcPct val="0"/>
              </a:spcAft>
            </a:pPr>
            <a:r>
              <a:rPr lang="en-US" kern="1200" smtClean="0">
                <a:solidFill>
                  <a:prstClr val="white"/>
                </a:solidFill>
              </a:rPr>
              <a:t>2100 circa</a:t>
            </a:r>
            <a:endParaRPr lang="it-IT" kern="1200" smtClean="0">
              <a:solidFill>
                <a:prstClr val="white"/>
              </a:solidFill>
            </a:endParaRPr>
          </a:p>
        </p:txBody>
      </p:sp>
    </p:spTree>
    <p:extLst>
      <p:ext uri="{BB962C8B-B14F-4D97-AF65-F5344CB8AC3E}">
        <p14:creationId xmlns:p14="http://schemas.microsoft.com/office/powerpoint/2010/main" val="35593505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rPr lang="en-US" dirty="0" smtClean="0"/>
              <a:t>Factors</a:t>
            </a:r>
            <a:endParaRPr dirty="0"/>
          </a:p>
        </p:txBody>
      </p:sp>
      <p:sp>
        <p:nvSpPr>
          <p:cNvPr id="138" name="Shape 138"/>
          <p:cNvSpPr>
            <a:spLocks noGrp="1"/>
          </p:cNvSpPr>
          <p:nvPr>
            <p:ph type="body" idx="1"/>
          </p:nvPr>
        </p:nvSpPr>
        <p:spPr>
          <a:prstGeom prst="rect">
            <a:avLst/>
          </a:prstGeom>
        </p:spPr>
        <p:txBody>
          <a:bodyPr/>
          <a:lstStyle/>
          <a:p>
            <a:pPr marL="310134" indent="-310134" defTabSz="385572">
              <a:spcBef>
                <a:spcPts val="1500"/>
              </a:spcBef>
              <a:defRPr sz="2376"/>
            </a:pPr>
            <a:r>
              <a:rPr dirty="0"/>
              <a:t>Environmental factors are becoming a key factor in economic, social and political dynamics.</a:t>
            </a:r>
          </a:p>
          <a:p>
            <a:pPr marL="310134" indent="-310134" defTabSz="385572">
              <a:spcBef>
                <a:spcPts val="1500"/>
              </a:spcBef>
              <a:defRPr sz="2376"/>
            </a:pPr>
            <a:r>
              <a:rPr dirty="0"/>
              <a:t>Climate change is an amplifying factor with the potential of strong social and political effects via the impacts on food, energy, economic systems and migratory fluxes.</a:t>
            </a:r>
          </a:p>
          <a:p>
            <a:pPr marL="310134" indent="-310134" defTabSz="385572">
              <a:spcBef>
                <a:spcPts val="1500"/>
              </a:spcBef>
              <a:defRPr sz="2376"/>
            </a:pPr>
            <a:r>
              <a:rPr dirty="0"/>
              <a:t>Environmental and climate data are becoming more and more available from a variety of sources, observations platforms, models and other assets, there is a urgent need for an integrated view.</a:t>
            </a:r>
          </a:p>
          <a:p>
            <a:pPr marL="310134" indent="-310134" defTabSz="385572">
              <a:spcBef>
                <a:spcPts val="1500"/>
              </a:spcBef>
              <a:defRPr sz="2376"/>
            </a:pPr>
            <a:r>
              <a:rPr dirty="0"/>
              <a:t>In the present interconnected world, remote climate and environmental events can have direct national impacts via destabilisation of countries, diffusion of radicalism, increasing poverty and humanitarian emergencies</a:t>
            </a:r>
            <a:r>
              <a:rPr dirty="0" smtClean="0"/>
              <a:t>.</a:t>
            </a:r>
            <a:endParaRPr dirty="0"/>
          </a:p>
        </p:txBody>
      </p:sp>
    </p:spTree>
    <p:extLst>
      <p:ext uri="{BB962C8B-B14F-4D97-AF65-F5344CB8AC3E}">
        <p14:creationId xmlns:p14="http://schemas.microsoft.com/office/powerpoint/2010/main" val="1297810847"/>
      </p:ext>
    </p:extLst>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image23.png"/>
          <p:cNvPicPr/>
          <p:nvPr/>
        </p:nvPicPr>
        <p:blipFill>
          <a:blip r:embed="rId2">
            <a:extLst/>
          </a:blip>
          <a:srcRect l="6333" r="6333"/>
          <a:stretch>
            <a:fillRect/>
          </a:stretch>
        </p:blipFill>
        <p:spPr>
          <a:xfrm>
            <a:off x="6496050" y="6350"/>
            <a:ext cx="6502400" cy="9753600"/>
          </a:xfrm>
          <a:prstGeom prst="rect">
            <a:avLst/>
          </a:prstGeom>
          <a:ln w="12700">
            <a:miter lim="400000"/>
          </a:ln>
        </p:spPr>
      </p:pic>
      <p:sp>
        <p:nvSpPr>
          <p:cNvPr id="209" name="Shape 209"/>
          <p:cNvSpPr>
            <a:spLocks noGrp="1"/>
          </p:cNvSpPr>
          <p:nvPr>
            <p:ph type="title"/>
          </p:nvPr>
        </p:nvSpPr>
        <p:spPr>
          <a:xfrm>
            <a:off x="22266" y="1479102"/>
            <a:ext cx="6473784" cy="8274499"/>
          </a:xfrm>
          <a:prstGeom prst="rect">
            <a:avLst/>
          </a:prstGeom>
        </p:spPr>
        <p:txBody>
          <a:bodyPr/>
          <a:lstStyle/>
          <a:p>
            <a:pPr marL="460327" lvl="0" indent="-460327" defTabSz="251906">
              <a:spcBef>
                <a:spcPts val="100"/>
              </a:spcBef>
              <a:defRPr sz="1800" cap="none" spc="0">
                <a:solidFill>
                  <a:srgbClr val="000000"/>
                </a:solidFill>
              </a:defRPr>
            </a:pPr>
            <a:r>
              <a:rPr sz="3136" cap="small" spc="392">
                <a:solidFill>
                  <a:srgbClr val="FFC252"/>
                </a:solidFill>
              </a:rPr>
              <a:t>Il tradizionale modello riduzionista e’ insufficiente</a:t>
            </a:r>
            <a:endParaRPr sz="3136" cap="small" spc="427">
              <a:solidFill>
                <a:srgbClr val="FFC252"/>
              </a:solidFill>
            </a:endParaRPr>
          </a:p>
          <a:p>
            <a:pPr marL="460327" lvl="0" indent="-460327" defTabSz="251906">
              <a:spcBef>
                <a:spcPts val="100"/>
              </a:spcBef>
              <a:defRPr sz="1800" cap="none" spc="0">
                <a:solidFill>
                  <a:srgbClr val="000000"/>
                </a:solidFill>
              </a:defRPr>
            </a:pPr>
            <a:r>
              <a:rPr sz="3136" cap="small" spc="392">
                <a:solidFill>
                  <a:srgbClr val="FFC252"/>
                </a:solidFill>
              </a:rPr>
              <a:t>I problemi emergenti costringono la scienza a considerare complicati problemi multiparametrici.</a:t>
            </a:r>
            <a:endParaRPr sz="1764"/>
          </a:p>
          <a:p>
            <a:pPr marL="460327" lvl="0" indent="-460327" defTabSz="251906">
              <a:spcBef>
                <a:spcPts val="100"/>
              </a:spcBef>
              <a:defRPr sz="1800" cap="none" spc="0">
                <a:solidFill>
                  <a:srgbClr val="000000"/>
                </a:solidFill>
              </a:defRPr>
            </a:pPr>
            <a:r>
              <a:rPr sz="3136" cap="small" spc="392">
                <a:solidFill>
                  <a:srgbClr val="FFC252"/>
                </a:solidFill>
              </a:rPr>
              <a:t>Emergono nuove tecnologie con il potenziale di unificare settori diversi</a:t>
            </a:r>
            <a:endParaRPr sz="3136" cap="small" spc="427">
              <a:solidFill>
                <a:srgbClr val="FFC252"/>
              </a:solidFill>
            </a:endParaRPr>
          </a:p>
          <a:p>
            <a:pPr marL="460327" lvl="0" indent="-460327" defTabSz="251906">
              <a:spcBef>
                <a:spcPts val="100"/>
              </a:spcBef>
              <a:defRPr sz="1800" cap="none" spc="0">
                <a:solidFill>
                  <a:srgbClr val="000000"/>
                </a:solidFill>
              </a:defRPr>
            </a:pPr>
            <a:r>
              <a:rPr sz="3136" cap="small" spc="392">
                <a:solidFill>
                  <a:srgbClr val="FFC252"/>
                </a:solidFill>
              </a:rPr>
              <a:t>La pressione contro le tradizionali barriere disciplinari aumenta</a:t>
            </a:r>
          </a:p>
        </p:txBody>
      </p:sp>
      <p:sp>
        <p:nvSpPr>
          <p:cNvPr id="210" name="Shape 210"/>
          <p:cNvSpPr>
            <a:spLocks noGrp="1"/>
          </p:cNvSpPr>
          <p:nvPr>
            <p:ph type="body" idx="1"/>
          </p:nvPr>
        </p:nvSpPr>
        <p:spPr>
          <a:xfrm>
            <a:off x="546100" y="463715"/>
            <a:ext cx="5410200" cy="889001"/>
          </a:xfrm>
          <a:prstGeom prst="rect">
            <a:avLst/>
          </a:prstGeom>
        </p:spPr>
        <p:txBody>
          <a:bodyPr/>
          <a:lstStyle>
            <a:lvl1pPr defTabSz="443991">
              <a:defRPr sz="1804" spc="284"/>
            </a:lvl1pPr>
          </a:lstStyle>
          <a:p>
            <a:pPr lvl="0">
              <a:defRPr sz="1800" cap="none" spc="0">
                <a:solidFill>
                  <a:srgbClr val="000000"/>
                </a:solidFill>
              </a:defRPr>
            </a:pPr>
            <a:r>
              <a:rPr sz="1804" cap="all" spc="284">
                <a:solidFill>
                  <a:srgbClr val="55D7FF"/>
                </a:solidFill>
              </a:rPr>
              <a:t>Le universita’ hanno dipartimenti e la societa’ ha dei problemi</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660399" y="5538370"/>
            <a:ext cx="11684003" cy="2222502"/>
          </a:xfrm>
          <a:prstGeom prst="rect">
            <a:avLst/>
          </a:prstGeom>
        </p:spPr>
        <p:txBody>
          <a:bodyPr/>
          <a:lstStyle>
            <a:lvl1pPr>
              <a:defRPr spc="900"/>
            </a:lvl1pPr>
          </a:lstStyle>
          <a:p>
            <a:pPr lvl="0">
              <a:defRPr sz="1800" cap="none" spc="0">
                <a:solidFill>
                  <a:srgbClr val="000000"/>
                </a:solidFill>
              </a:defRPr>
            </a:pPr>
            <a:r>
              <a:rPr sz="6200" cap="all" spc="900">
                <a:solidFill>
                  <a:srgbClr val="FDA600"/>
                </a:solidFill>
              </a:rPr>
              <a:t>convergence</a:t>
            </a:r>
          </a:p>
        </p:txBody>
      </p:sp>
      <p:sp>
        <p:nvSpPr>
          <p:cNvPr id="213" name="Shape 213"/>
          <p:cNvSpPr>
            <a:spLocks noGrp="1"/>
          </p:cNvSpPr>
          <p:nvPr>
            <p:ph type="body" idx="4294967295"/>
          </p:nvPr>
        </p:nvSpPr>
        <p:spPr>
          <a:xfrm>
            <a:off x="660399" y="693015"/>
            <a:ext cx="11684003" cy="4632366"/>
          </a:xfrm>
          <a:prstGeom prst="rect">
            <a:avLst/>
          </a:prstGeom>
        </p:spPr>
        <p:txBody>
          <a:bodyPr lIns="0" tIns="0" rIns="0" bIns="0" anchor="ctr">
            <a:normAutofit/>
          </a:bodyPr>
          <a:lstStyle/>
          <a:p>
            <a:pPr marL="0" lvl="0" indent="35623" defTabSz="385572">
              <a:spcBef>
                <a:spcPts val="1300"/>
              </a:spcBef>
              <a:buClr>
                <a:srgbClr val="646464"/>
              </a:buClr>
              <a:defRPr sz="1800"/>
            </a:pPr>
            <a:r>
              <a:rPr sz="2200" cap="all" spc="300">
                <a:solidFill>
                  <a:srgbClr val="55D7FF"/>
                </a:solidFill>
                <a:latin typeface="Avenir Book"/>
                <a:ea typeface="Avenir Book"/>
                <a:cs typeface="Avenir Book"/>
                <a:sym typeface="Avenir Book"/>
              </a:rPr>
              <a:t>Convergence is  the merging of distinct technologies, processing disciplines, or devices into a unified whole that creates a host of new pathways and opportunities. It involves the coming together of different fields through collaboration among research groups and the  integration of approaches that were originally seen as distinct or even contradictory </a:t>
            </a:r>
            <a:endParaRPr sz="2200" cap="all" spc="359">
              <a:solidFill>
                <a:srgbClr val="55D7FF"/>
              </a:solidFill>
              <a:uFill>
                <a:solidFill/>
              </a:uFill>
              <a:latin typeface="Avenir Book"/>
              <a:ea typeface="Avenir Book"/>
              <a:cs typeface="Avenir Book"/>
              <a:sym typeface="Avenir Book"/>
            </a:endParaRPr>
          </a:p>
          <a:p>
            <a:pPr marL="0" lvl="0" indent="35623" defTabSz="385572">
              <a:spcBef>
                <a:spcPts val="0"/>
              </a:spcBef>
              <a:buClr>
                <a:srgbClr val="646464"/>
              </a:buClr>
              <a:defRPr sz="1800"/>
            </a:pPr>
            <a:r>
              <a:rPr sz="2200" cap="all" spc="300">
                <a:solidFill>
                  <a:srgbClr val="55D7FF"/>
                </a:solidFill>
              </a:rPr>
              <a:t>It is a broad rethinking of how scientific research is done.</a:t>
            </a:r>
            <a:endParaRPr sz="2200" cap="all" spc="359">
              <a:uFill>
                <a:solidFill/>
              </a:uFill>
            </a:endParaRPr>
          </a:p>
          <a:p>
            <a:pPr marL="0" lvl="0" indent="35623" defTabSz="427480">
              <a:spcBef>
                <a:spcPts val="0"/>
              </a:spcBef>
              <a:buClr>
                <a:srgbClr val="646464"/>
              </a:buClr>
              <a:defRPr sz="1800"/>
            </a:pPr>
            <a:endParaRPr sz="2200">
              <a:uFill>
                <a:solidFill/>
              </a:uFill>
            </a:endParaRPr>
          </a:p>
          <a:p>
            <a:pPr marL="0" lvl="0" indent="35623" algn="r" defTabSz="427480">
              <a:spcBef>
                <a:spcPts val="0"/>
              </a:spcBef>
              <a:buClr>
                <a:srgbClr val="646464"/>
              </a:buClr>
              <a:defRPr sz="1800"/>
            </a:pPr>
            <a:r>
              <a:rPr sz="1700" i="1">
                <a:solidFill>
                  <a:srgbClr val="FFFFFF"/>
                </a:solidFill>
                <a:uFill>
                  <a:solidFill/>
                </a:uFill>
              </a:rPr>
              <a:t>MIT White Paper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Default">
  <a:themeElements>
    <a:clrScheme name="Default">
      <a:dk1>
        <a:srgbClr val="000000"/>
      </a:dk1>
      <a:lt1>
        <a:srgbClr val="000000"/>
      </a:lt1>
      <a:dk2>
        <a:srgbClr val="A7A7A7"/>
      </a:dk2>
      <a:lt2>
        <a:srgbClr val="535353"/>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1B6BBC"/>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000000"/>
            </a:solidFill>
            <a:effectLst/>
            <a:uFillTx/>
            <a:latin typeface="Avenir Light"/>
            <a:ea typeface="Avenir Light"/>
            <a:cs typeface="Avenir Light"/>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1B6BB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000000"/>
            </a:solidFill>
            <a:effectLst/>
            <a:uFillTx/>
            <a:latin typeface="Avenir Light"/>
            <a:ea typeface="Avenir Light"/>
            <a:cs typeface="Avenir Light"/>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all" spc="384"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1B6BBC"/>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000000"/>
            </a:solidFill>
            <a:effectLst/>
            <a:uFillTx/>
            <a:latin typeface="Avenir Light"/>
            <a:ea typeface="Avenir Light"/>
            <a:cs typeface="Avenir Light"/>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1B6BB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000000"/>
            </a:solidFill>
            <a:effectLst/>
            <a:uFillTx/>
            <a:latin typeface="Avenir Light"/>
            <a:ea typeface="Avenir Light"/>
            <a:cs typeface="Avenir Light"/>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4168</TotalTime>
  <Words>343</Words>
  <Application>Microsoft Macintosh PowerPoint</Application>
  <PresentationFormat>Custom</PresentationFormat>
  <Paragraphs>40</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Default</vt:lpstr>
      <vt:lpstr>New_Template1</vt:lpstr>
      <vt:lpstr>New_Template4</vt:lpstr>
      <vt:lpstr>I cambiamenti climatici</vt:lpstr>
      <vt:lpstr>Emissioni osservate e scenari</vt:lpstr>
      <vt:lpstr>La Regione Mediterranea</vt:lpstr>
      <vt:lpstr>Il ciclo stagionale delle piogge</vt:lpstr>
      <vt:lpstr>I nostri vicini</vt:lpstr>
      <vt:lpstr>PowerPoint Presentation</vt:lpstr>
      <vt:lpstr>Factors</vt:lpstr>
      <vt:lpstr>Il tradizionale modello riduzionista e’ insufficiente I problemi emergenti costringono la scienza a considerare complicati problemi multiparametrici. Emergono nuove tecnologie con il potenziale di unificare settori diversi La pressione contro le tradizionali barriere disciplinari aumenta</vt:lpstr>
      <vt:lpstr>convergence</vt:lpstr>
      <vt:lpstr>Conseguenze</vt:lpstr>
      <vt:lpstr>Ottimisti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cambiamenti climatici in italia e in europa</dc:title>
  <cp:lastModifiedBy>AN</cp:lastModifiedBy>
  <cp:revision>24</cp:revision>
  <dcterms:created xsi:type="dcterms:W3CDTF">2015-06-21T06:06:58Z</dcterms:created>
  <dcterms:modified xsi:type="dcterms:W3CDTF">2017-07-06T07:54:21Z</dcterms:modified>
</cp:coreProperties>
</file>